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5345-76AC-400C-8F53-302C701F5A5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601047B-3DEC-4219-9238-3FAAFF579F5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98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5345-76AC-400C-8F53-302C701F5A5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047B-3DEC-4219-9238-3FAAFF579F5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688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5345-76AC-400C-8F53-302C701F5A5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047B-3DEC-4219-9238-3FAAFF579F5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17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5345-76AC-400C-8F53-302C701F5A5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047B-3DEC-4219-9238-3FAAFF579F5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34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5345-76AC-400C-8F53-302C701F5A5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047B-3DEC-4219-9238-3FAAFF579F5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92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5345-76AC-400C-8F53-302C701F5A5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047B-3DEC-4219-9238-3FAAFF579F5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97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5345-76AC-400C-8F53-302C701F5A5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047B-3DEC-4219-9238-3FAAFF579F5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18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5345-76AC-400C-8F53-302C701F5A5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047B-3DEC-4219-9238-3FAAFF579F5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419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5345-76AC-400C-8F53-302C701F5A5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047B-3DEC-4219-9238-3FAAFF579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3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5345-76AC-400C-8F53-302C701F5A5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047B-3DEC-4219-9238-3FAAFF579F5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24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C3B5345-76AC-400C-8F53-302C701F5A5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047B-3DEC-4219-9238-3FAAFF579F5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22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B5345-76AC-400C-8F53-302C701F5A56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601047B-3DEC-4219-9238-3FAAFF579F5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74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9170-15B4-496C-B253-BAD2DF2AB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Genuine Joe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E0681-EBD8-4DB6-A682-9E5BD94AB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Samuel Hepner</a:t>
            </a:r>
          </a:p>
        </p:txBody>
      </p:sp>
    </p:spTree>
    <p:extLst>
      <p:ext uri="{BB962C8B-B14F-4D97-AF65-F5344CB8AC3E}">
        <p14:creationId xmlns:p14="http://schemas.microsoft.com/office/powerpoint/2010/main" val="188876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EB8D-A64A-4A4C-B47D-4A4BBC6A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Yelp 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85AF9-BF16-4A26-8D5E-AF838101F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great!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6E71F3-2A22-4CF6-B9AC-B6542D7EC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948" y="2450220"/>
            <a:ext cx="5868219" cy="25816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9E994B-9D2E-4A09-A5A8-36243B9EF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737" y="3014604"/>
            <a:ext cx="2314898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6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89BE-AFC6-4EAB-BC7E-CEC7DFDC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you doing well?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AC077C-60FD-4E41-8D48-2FC70648C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485" y="2666785"/>
            <a:ext cx="3172268" cy="204816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4017EE-28E4-4160-9310-F22496112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965560"/>
            <a:ext cx="9603275" cy="3450613"/>
          </a:xfrm>
        </p:spPr>
        <p:txBody>
          <a:bodyPr/>
          <a:lstStyle/>
          <a:p>
            <a:r>
              <a:rPr lang="en-US" dirty="0"/>
              <a:t>People, overall, agree that you are great café but they also agree that you have friendly staff.  They also think the café is pretty and stylish.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84009-32FD-4A9B-A3BF-126A01D98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936" y="3028785"/>
            <a:ext cx="752580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2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F066D-717C-4D00-9A21-1C507C91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B55FC-C90C-4060-B0EE-EE76B4851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selected the reviews that talk about all other coffee shops (not yours). I did the same analysis and I found that the avg. rating was higher but that doesn’t mean your competition is doing. It means that there were a lot more reviews so the bad coffee shops ratings didn’t affect the other coffee shops’ rating.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3A7057-C736-4E85-BE8F-8C1D115D2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972" y="3741038"/>
            <a:ext cx="2010056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0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7E81-6593-42DA-BA87-2E8595C18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competition’s yelp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7DCC1-B520-4DCA-B0CF-EF2A94715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found the top 8 words found in the competition’s Yelp reviews:</a:t>
            </a:r>
          </a:p>
          <a:p>
            <a:r>
              <a:rPr lang="en-US" dirty="0"/>
              <a:t>There are a lot of similarities between your coffee shop’s reviews.</a:t>
            </a:r>
          </a:p>
          <a:p>
            <a:r>
              <a:rPr lang="en-US" dirty="0"/>
              <a:t>However, there are two words here that are on your list:</a:t>
            </a:r>
          </a:p>
          <a:p>
            <a:r>
              <a:rPr lang="en-US" dirty="0"/>
              <a:t>‘Little’ and ‘time’</a:t>
            </a:r>
          </a:p>
          <a:p>
            <a:r>
              <a:rPr lang="en-US" dirty="0"/>
              <a:t>‘Little’ could be associated with little space or little portions. It could also be associated with a the fact that many people had little to say. </a:t>
            </a:r>
          </a:p>
          <a:p>
            <a:r>
              <a:rPr lang="en-US" dirty="0"/>
              <a:t>‘Time’ could mean it took a while to receive their order or they spent a long </a:t>
            </a:r>
            <a:r>
              <a:rPr lang="en-US"/>
              <a:t>time there.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5FB83F-54F1-4C7D-B085-87D9D7355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024" y="2015732"/>
            <a:ext cx="1086002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620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41</TotalTime>
  <Words>213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Genuine Joe Analysis</vt:lpstr>
      <vt:lpstr>Yelp rating</vt:lpstr>
      <vt:lpstr>What are you doing well?</vt:lpstr>
      <vt:lpstr>Your competition</vt:lpstr>
      <vt:lpstr>The competition’s yelp reviews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Hepner</dc:creator>
  <cp:lastModifiedBy>Samuel Hepner</cp:lastModifiedBy>
  <cp:revision>6</cp:revision>
  <dcterms:created xsi:type="dcterms:W3CDTF">2019-09-30T22:49:11Z</dcterms:created>
  <dcterms:modified xsi:type="dcterms:W3CDTF">2019-10-01T20:12:40Z</dcterms:modified>
</cp:coreProperties>
</file>