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7d10c8e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7d10c8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7d10c8e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7d10c8e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7d10c8e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7d10c8e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7d10c8e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7d10c8e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Venezia Italian Gelato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Customer Reviews on Yelp.com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Reviews Based on Star Rating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4600"/>
            <a:ext cx="5351916" cy="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717100" y="1533625"/>
            <a:ext cx="36441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 total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3 star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 Breakdown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1-star :         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2-star:         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3-star:         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4-star:         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5-star:       88%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Most Common Words Found in 4 and 5-star Reviews</a:t>
            </a:r>
            <a:endParaRPr sz="24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96625" y="1944150"/>
            <a:ext cx="35832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mentioned: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Gelato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Tastes and Flavors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Italy/Italian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44225" cy="310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Most Common Words Found in 1 and 2-star Reviews</a:t>
            </a:r>
            <a:endParaRPr sz="24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009650" y="1862125"/>
            <a:ext cx="3141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Mentioned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Gelato/Flavor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Policy/Rule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2875"/>
            <a:ext cx="4697950" cy="3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great gelato flavors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authentic Italian experience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7268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customer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gelato flavors based on popularity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