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8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4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1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3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4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5345-76AC-400C-8F53-302C701F5A5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170-15B4-496C-B253-BAD2DF2AB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Genuine Joe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E0681-EBD8-4DB6-A682-9E5BD94AB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Samuel Hepner</a:t>
            </a:r>
          </a:p>
        </p:txBody>
      </p:sp>
    </p:spTree>
    <p:extLst>
      <p:ext uri="{BB962C8B-B14F-4D97-AF65-F5344CB8AC3E}">
        <p14:creationId xmlns:p14="http://schemas.microsoft.com/office/powerpoint/2010/main" val="18887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EB8D-A64A-4A4C-B47D-4A4BBC6A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5AF9-BF16-4A26-8D5E-AF838101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great!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A51B9-A1F6-4A59-A23D-3BE46F51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58" y="2824078"/>
            <a:ext cx="2162477" cy="1209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E71F3-2A22-4CF6-B9AC-B6542D7E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48" y="2450220"/>
            <a:ext cx="586821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89BE-AFC6-4EAB-BC7E-CEC7DFDC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 doing well?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C077C-60FD-4E41-8D48-2FC70648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85" y="2666785"/>
            <a:ext cx="3172268" cy="20481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4017EE-28E4-4160-9310-F2249611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65560"/>
            <a:ext cx="9603275" cy="3450613"/>
          </a:xfrm>
        </p:spPr>
        <p:txBody>
          <a:bodyPr/>
          <a:lstStyle/>
          <a:p>
            <a:r>
              <a:rPr lang="en-US" dirty="0"/>
              <a:t>People, overall, agree that you are great café but they also agree that you have friendly staff.  They also think the café is pretty and stylish.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84009-32FD-4A9B-A3BF-126A01D9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36" y="3028785"/>
            <a:ext cx="75258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066D-717C-4D00-9A21-1C507C9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55FC-C90C-4060-B0EE-EE76B485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7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</TotalTime>
  <Words>48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Genuine Joe Analysis</vt:lpstr>
      <vt:lpstr>Yelp rating</vt:lpstr>
      <vt:lpstr>What are you doing well?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Hepner</dc:creator>
  <cp:lastModifiedBy>Samuel Hepner</cp:lastModifiedBy>
  <cp:revision>4</cp:revision>
  <dcterms:created xsi:type="dcterms:W3CDTF">2019-09-30T22:49:11Z</dcterms:created>
  <dcterms:modified xsi:type="dcterms:W3CDTF">2019-09-30T23:20:18Z</dcterms:modified>
</cp:coreProperties>
</file>