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0"/>
  </p:normalViewPr>
  <p:slideViewPr>
    <p:cSldViewPr snapToGrid="0" snapToObjects="1">
      <p:cViewPr varScale="1">
        <p:scale>
          <a:sx n="97" d="100"/>
          <a:sy n="97"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7CB71-86F9-4958-9314-ED8860A4627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FCB2CFC-A282-4BEE-B3E9-A77BB6C17564}">
      <dgm:prSet custT="1"/>
      <dgm:spPr/>
      <dgm:t>
        <a:bodyPr/>
        <a:lstStyle/>
        <a:p>
          <a:r>
            <a:rPr lang="en-US" sz="4000" dirty="0"/>
            <a:t>Yes it has more features!</a:t>
          </a:r>
        </a:p>
      </dgm:t>
    </dgm:pt>
    <dgm:pt modelId="{458F46C2-8819-4BE7-A173-D9DC07625D2E}" type="parTrans" cxnId="{E9121AE0-7753-48A5-A9FE-7DB68D8A1EA1}">
      <dgm:prSet/>
      <dgm:spPr/>
      <dgm:t>
        <a:bodyPr/>
        <a:lstStyle/>
        <a:p>
          <a:endParaRPr lang="en-US"/>
        </a:p>
      </dgm:t>
    </dgm:pt>
    <dgm:pt modelId="{82A74C27-23A5-4D22-A408-6A9296444DD9}" type="sibTrans" cxnId="{E9121AE0-7753-48A5-A9FE-7DB68D8A1EA1}">
      <dgm:prSet/>
      <dgm:spPr/>
      <dgm:t>
        <a:bodyPr/>
        <a:lstStyle/>
        <a:p>
          <a:endParaRPr lang="en-US"/>
        </a:p>
      </dgm:t>
    </dgm:pt>
    <dgm:pt modelId="{D1C65359-9042-46AE-92D5-FED6E6FEC11F}">
      <dgm:prSet/>
      <dgm:spPr/>
      <dgm:t>
        <a:bodyPr/>
        <a:lstStyle/>
        <a:p>
          <a:r>
            <a:rPr lang="en-US" dirty="0"/>
            <a:t>Why getting out of your app to look for prices and locations? --- You don’t need to with </a:t>
          </a:r>
          <a:r>
            <a:rPr lang="en-US" dirty="0" err="1"/>
            <a:t>MortageBuddy</a:t>
          </a:r>
          <a:r>
            <a:rPr lang="en-US" dirty="0"/>
            <a:t>. You can access our built-in browser with highly suggested websites with tons of home information for you and your family!</a:t>
          </a:r>
        </a:p>
      </dgm:t>
    </dgm:pt>
    <dgm:pt modelId="{ADEF20C3-461F-40CB-9EF5-EF30D10B8572}" type="parTrans" cxnId="{25DF93B6-16E0-4C50-BB36-8E0C1934CB47}">
      <dgm:prSet/>
      <dgm:spPr/>
      <dgm:t>
        <a:bodyPr/>
        <a:lstStyle/>
        <a:p>
          <a:endParaRPr lang="en-US"/>
        </a:p>
      </dgm:t>
    </dgm:pt>
    <dgm:pt modelId="{6EF80107-D3ED-41D7-9346-D6BBEFD4ABE0}" type="sibTrans" cxnId="{25DF93B6-16E0-4C50-BB36-8E0C1934CB47}">
      <dgm:prSet/>
      <dgm:spPr/>
      <dgm:t>
        <a:bodyPr/>
        <a:lstStyle/>
        <a:p>
          <a:endParaRPr lang="en-US"/>
        </a:p>
      </dgm:t>
    </dgm:pt>
    <dgm:pt modelId="{6BE59A54-D76E-4329-8032-36233D42B1FE}">
      <dgm:prSet/>
      <dgm:spPr/>
      <dgm:t>
        <a:bodyPr/>
        <a:lstStyle/>
        <a:p>
          <a:r>
            <a:rPr lang="en-US" dirty="0"/>
            <a:t>Ready to work some numbers? --- Again… Why would you have to go somewhere else to calculate this? </a:t>
          </a:r>
          <a:r>
            <a:rPr lang="en-US" dirty="0" err="1"/>
            <a:t>MortageBuddy</a:t>
          </a:r>
          <a:r>
            <a:rPr lang="en-US" dirty="0"/>
            <a:t> offers you a calculator that will estimate your monthly payments based on the information you provide!</a:t>
          </a:r>
        </a:p>
      </dgm:t>
    </dgm:pt>
    <dgm:pt modelId="{E78C3D8C-CF44-4EEB-9CC7-B23A10263DB5}" type="parTrans" cxnId="{979C212D-8675-40CB-BA6E-C488FF6CBAFE}">
      <dgm:prSet/>
      <dgm:spPr/>
      <dgm:t>
        <a:bodyPr/>
        <a:lstStyle/>
        <a:p>
          <a:endParaRPr lang="en-US"/>
        </a:p>
      </dgm:t>
    </dgm:pt>
    <dgm:pt modelId="{D4209495-2080-45C2-A837-2C18CA95D395}" type="sibTrans" cxnId="{979C212D-8675-40CB-BA6E-C488FF6CBAFE}">
      <dgm:prSet/>
      <dgm:spPr/>
      <dgm:t>
        <a:bodyPr/>
        <a:lstStyle/>
        <a:p>
          <a:endParaRPr lang="en-US"/>
        </a:p>
      </dgm:t>
    </dgm:pt>
    <dgm:pt modelId="{2D0EDB92-A248-8544-BB04-80D72CF3DDC4}" type="pres">
      <dgm:prSet presAssocID="{44C7CB71-86F9-4958-9314-ED8860A46275}" presName="diagram" presStyleCnt="0">
        <dgm:presLayoutVars>
          <dgm:dir/>
          <dgm:resizeHandles val="exact"/>
        </dgm:presLayoutVars>
      </dgm:prSet>
      <dgm:spPr/>
    </dgm:pt>
    <dgm:pt modelId="{12BE0D62-9157-9744-8D65-0EFCFFA1D1EC}" type="pres">
      <dgm:prSet presAssocID="{FFCB2CFC-A282-4BEE-B3E9-A77BB6C17564}" presName="node" presStyleLbl="node1" presStyleIdx="0" presStyleCnt="3" custScaleY="185764">
        <dgm:presLayoutVars>
          <dgm:bulletEnabled val="1"/>
        </dgm:presLayoutVars>
      </dgm:prSet>
      <dgm:spPr/>
    </dgm:pt>
    <dgm:pt modelId="{1B24782E-FC09-AB4B-B7C5-067F20248AFC}" type="pres">
      <dgm:prSet presAssocID="{82A74C27-23A5-4D22-A408-6A9296444DD9}" presName="sibTrans" presStyleCnt="0"/>
      <dgm:spPr/>
    </dgm:pt>
    <dgm:pt modelId="{46B58B41-A05C-0641-8042-6CDEA42A5415}" type="pres">
      <dgm:prSet presAssocID="{D1C65359-9042-46AE-92D5-FED6E6FEC11F}" presName="node" presStyleLbl="node1" presStyleIdx="1" presStyleCnt="3" custScaleY="186638">
        <dgm:presLayoutVars>
          <dgm:bulletEnabled val="1"/>
        </dgm:presLayoutVars>
      </dgm:prSet>
      <dgm:spPr/>
    </dgm:pt>
    <dgm:pt modelId="{908D8D0A-F91D-444C-ACD4-982A31D12518}" type="pres">
      <dgm:prSet presAssocID="{6EF80107-D3ED-41D7-9346-D6BBEFD4ABE0}" presName="sibTrans" presStyleCnt="0"/>
      <dgm:spPr/>
    </dgm:pt>
    <dgm:pt modelId="{5F2D55BE-B1E8-3C41-8718-C72EA0659FC6}" type="pres">
      <dgm:prSet presAssocID="{6BE59A54-D76E-4329-8032-36233D42B1FE}" presName="node" presStyleLbl="node1" presStyleIdx="2" presStyleCnt="3" custScaleY="186638">
        <dgm:presLayoutVars>
          <dgm:bulletEnabled val="1"/>
        </dgm:presLayoutVars>
      </dgm:prSet>
      <dgm:spPr/>
    </dgm:pt>
  </dgm:ptLst>
  <dgm:cxnLst>
    <dgm:cxn modelId="{979C212D-8675-40CB-BA6E-C488FF6CBAFE}" srcId="{44C7CB71-86F9-4958-9314-ED8860A46275}" destId="{6BE59A54-D76E-4329-8032-36233D42B1FE}" srcOrd="2" destOrd="0" parTransId="{E78C3D8C-CF44-4EEB-9CC7-B23A10263DB5}" sibTransId="{D4209495-2080-45C2-A837-2C18CA95D395}"/>
    <dgm:cxn modelId="{C28CE830-8489-8446-BA37-D84B12DB3643}" type="presOf" srcId="{6BE59A54-D76E-4329-8032-36233D42B1FE}" destId="{5F2D55BE-B1E8-3C41-8718-C72EA0659FC6}" srcOrd="0" destOrd="0" presId="urn:microsoft.com/office/officeart/2005/8/layout/default"/>
    <dgm:cxn modelId="{8BC65C7D-7750-9B42-ADA7-A6A54486D0F9}" type="presOf" srcId="{44C7CB71-86F9-4958-9314-ED8860A46275}" destId="{2D0EDB92-A248-8544-BB04-80D72CF3DDC4}" srcOrd="0" destOrd="0" presId="urn:microsoft.com/office/officeart/2005/8/layout/default"/>
    <dgm:cxn modelId="{1A0D4C9F-BAB2-9847-97A5-4D7AE4D9CEB8}" type="presOf" srcId="{D1C65359-9042-46AE-92D5-FED6E6FEC11F}" destId="{46B58B41-A05C-0641-8042-6CDEA42A5415}" srcOrd="0" destOrd="0" presId="urn:microsoft.com/office/officeart/2005/8/layout/default"/>
    <dgm:cxn modelId="{25DF93B6-16E0-4C50-BB36-8E0C1934CB47}" srcId="{44C7CB71-86F9-4958-9314-ED8860A46275}" destId="{D1C65359-9042-46AE-92D5-FED6E6FEC11F}" srcOrd="1" destOrd="0" parTransId="{ADEF20C3-461F-40CB-9EF5-EF30D10B8572}" sibTransId="{6EF80107-D3ED-41D7-9346-D6BBEFD4ABE0}"/>
    <dgm:cxn modelId="{639483B9-DB10-8B4F-A948-89F83E420C93}" type="presOf" srcId="{FFCB2CFC-A282-4BEE-B3E9-A77BB6C17564}" destId="{12BE0D62-9157-9744-8D65-0EFCFFA1D1EC}" srcOrd="0" destOrd="0" presId="urn:microsoft.com/office/officeart/2005/8/layout/default"/>
    <dgm:cxn modelId="{E9121AE0-7753-48A5-A9FE-7DB68D8A1EA1}" srcId="{44C7CB71-86F9-4958-9314-ED8860A46275}" destId="{FFCB2CFC-A282-4BEE-B3E9-A77BB6C17564}" srcOrd="0" destOrd="0" parTransId="{458F46C2-8819-4BE7-A173-D9DC07625D2E}" sibTransId="{82A74C27-23A5-4D22-A408-6A9296444DD9}"/>
    <dgm:cxn modelId="{2BBF21D2-209A-9B46-BE0E-4818049A7F5F}" type="presParOf" srcId="{2D0EDB92-A248-8544-BB04-80D72CF3DDC4}" destId="{12BE0D62-9157-9744-8D65-0EFCFFA1D1EC}" srcOrd="0" destOrd="0" presId="urn:microsoft.com/office/officeart/2005/8/layout/default"/>
    <dgm:cxn modelId="{E523A9BC-70AE-6D46-82ED-93C136CE8C76}" type="presParOf" srcId="{2D0EDB92-A248-8544-BB04-80D72CF3DDC4}" destId="{1B24782E-FC09-AB4B-B7C5-067F20248AFC}" srcOrd="1" destOrd="0" presId="urn:microsoft.com/office/officeart/2005/8/layout/default"/>
    <dgm:cxn modelId="{C3B39674-39A0-0F49-8B1E-8159D80FAE19}" type="presParOf" srcId="{2D0EDB92-A248-8544-BB04-80D72CF3DDC4}" destId="{46B58B41-A05C-0641-8042-6CDEA42A5415}" srcOrd="2" destOrd="0" presId="urn:microsoft.com/office/officeart/2005/8/layout/default"/>
    <dgm:cxn modelId="{7314B1C2-C9F6-B84F-938C-225DBA6E2630}" type="presParOf" srcId="{2D0EDB92-A248-8544-BB04-80D72CF3DDC4}" destId="{908D8D0A-F91D-444C-ACD4-982A31D12518}" srcOrd="3" destOrd="0" presId="urn:microsoft.com/office/officeart/2005/8/layout/default"/>
    <dgm:cxn modelId="{EAD69959-F5EE-214B-8C8A-852E60650950}" type="presParOf" srcId="{2D0EDB92-A248-8544-BB04-80D72CF3DDC4}" destId="{5F2D55BE-B1E8-3C41-8718-C72EA0659F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912347-6851-4807-BFE6-136B3E2882E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3A10005-9297-40BC-AE52-F529B0AA876E}">
      <dgm:prSet/>
      <dgm:spPr/>
      <dgm:t>
        <a:bodyPr/>
        <a:lstStyle/>
        <a:p>
          <a:r>
            <a:rPr lang="en-US" dirty="0"/>
            <a:t>- Our Code Ninja, and Instructor –              Dimitri </a:t>
          </a:r>
          <a:r>
            <a:rPr lang="en-US" dirty="0" err="1"/>
            <a:t>Bouniol</a:t>
          </a:r>
          <a:endParaRPr lang="en-US" dirty="0"/>
        </a:p>
      </dgm:t>
    </dgm:pt>
    <dgm:pt modelId="{4AD3BF9F-D4B5-4328-92F2-9405FF75D8B5}" type="parTrans" cxnId="{545DAADD-5062-4802-8E73-050E5F0CFE46}">
      <dgm:prSet/>
      <dgm:spPr/>
      <dgm:t>
        <a:bodyPr/>
        <a:lstStyle/>
        <a:p>
          <a:endParaRPr lang="en-US"/>
        </a:p>
      </dgm:t>
    </dgm:pt>
    <dgm:pt modelId="{7AF157E7-906D-4FD0-A582-6F54BBE8774D}" type="sibTrans" cxnId="{545DAADD-5062-4802-8E73-050E5F0CFE46}">
      <dgm:prSet/>
      <dgm:spPr/>
      <dgm:t>
        <a:bodyPr/>
        <a:lstStyle/>
        <a:p>
          <a:endParaRPr lang="en-US"/>
        </a:p>
      </dgm:t>
    </dgm:pt>
    <dgm:pt modelId="{04AD27B8-E280-49E5-9466-3ACBADD2282B}">
      <dgm:prSet/>
      <dgm:spPr/>
      <dgm:t>
        <a:bodyPr/>
        <a:lstStyle/>
        <a:p>
          <a:r>
            <a:rPr lang="en-US"/>
            <a:t>Hector Villasano</a:t>
          </a:r>
        </a:p>
      </dgm:t>
    </dgm:pt>
    <dgm:pt modelId="{2F5192A6-3A72-4B4D-9A80-1F89713B0ED7}" type="parTrans" cxnId="{CCC9340F-7E4B-4396-A610-7EA51BEE981B}">
      <dgm:prSet/>
      <dgm:spPr/>
      <dgm:t>
        <a:bodyPr/>
        <a:lstStyle/>
        <a:p>
          <a:endParaRPr lang="en-US"/>
        </a:p>
      </dgm:t>
    </dgm:pt>
    <dgm:pt modelId="{25955BCC-4983-48FC-A3B6-33C440773695}" type="sibTrans" cxnId="{CCC9340F-7E4B-4396-A610-7EA51BEE981B}">
      <dgm:prSet/>
      <dgm:spPr/>
      <dgm:t>
        <a:bodyPr/>
        <a:lstStyle/>
        <a:p>
          <a:endParaRPr lang="en-US"/>
        </a:p>
      </dgm:t>
    </dgm:pt>
    <dgm:pt modelId="{0B48CCDD-96E0-45C2-B44C-696883A6253F}">
      <dgm:prSet/>
      <dgm:spPr/>
      <dgm:t>
        <a:bodyPr/>
        <a:lstStyle/>
        <a:p>
          <a:r>
            <a:rPr lang="en-US"/>
            <a:t>Diante Lewis-jolley</a:t>
          </a:r>
        </a:p>
      </dgm:t>
    </dgm:pt>
    <dgm:pt modelId="{4C6E04A1-F61D-4AE9-AA94-A36B1479E2EB}" type="parTrans" cxnId="{9996A3D9-2FD9-4BBE-8ED3-45A43E799992}">
      <dgm:prSet/>
      <dgm:spPr/>
      <dgm:t>
        <a:bodyPr/>
        <a:lstStyle/>
        <a:p>
          <a:endParaRPr lang="en-US"/>
        </a:p>
      </dgm:t>
    </dgm:pt>
    <dgm:pt modelId="{D8E8515C-B1AE-4C43-97E2-EE9181006D3F}" type="sibTrans" cxnId="{9996A3D9-2FD9-4BBE-8ED3-45A43E799992}">
      <dgm:prSet/>
      <dgm:spPr/>
      <dgm:t>
        <a:bodyPr/>
        <a:lstStyle/>
        <a:p>
          <a:endParaRPr lang="en-US"/>
        </a:p>
      </dgm:t>
    </dgm:pt>
    <dgm:pt modelId="{1AF66132-AC1B-49E5-9AD0-1B289ED33E74}">
      <dgm:prSet/>
      <dgm:spPr/>
      <dgm:t>
        <a:bodyPr/>
        <a:lstStyle/>
        <a:p>
          <a:r>
            <a:rPr lang="en-US"/>
            <a:t>Sameera Leola</a:t>
          </a:r>
        </a:p>
      </dgm:t>
    </dgm:pt>
    <dgm:pt modelId="{6A03788B-8A5B-4B9E-A859-BE445CC1CEEF}" type="parTrans" cxnId="{5400AB18-2058-48C9-A79C-8E38FCE36454}">
      <dgm:prSet/>
      <dgm:spPr/>
      <dgm:t>
        <a:bodyPr/>
        <a:lstStyle/>
        <a:p>
          <a:endParaRPr lang="en-US"/>
        </a:p>
      </dgm:t>
    </dgm:pt>
    <dgm:pt modelId="{10B92B46-1D2D-4FFD-A12D-C2B8BFDFF7AC}" type="sibTrans" cxnId="{5400AB18-2058-48C9-A79C-8E38FCE36454}">
      <dgm:prSet/>
      <dgm:spPr/>
      <dgm:t>
        <a:bodyPr/>
        <a:lstStyle/>
        <a:p>
          <a:endParaRPr lang="en-US"/>
        </a:p>
      </dgm:t>
    </dgm:pt>
    <dgm:pt modelId="{F33F9534-19A8-486A-B4AE-0032739C441E}">
      <dgm:prSet/>
      <dgm:spPr/>
      <dgm:t>
        <a:bodyPr/>
        <a:lstStyle/>
        <a:p>
          <a:r>
            <a:rPr lang="en-US"/>
            <a:t>Alex Mata</a:t>
          </a:r>
        </a:p>
      </dgm:t>
    </dgm:pt>
    <dgm:pt modelId="{8BD84F6A-9A62-41E3-B107-32551E5D88F9}" type="parTrans" cxnId="{E923080F-BCB5-4FAF-AD3E-F9DB6349CF13}">
      <dgm:prSet/>
      <dgm:spPr/>
      <dgm:t>
        <a:bodyPr/>
        <a:lstStyle/>
        <a:p>
          <a:endParaRPr lang="en-US"/>
        </a:p>
      </dgm:t>
    </dgm:pt>
    <dgm:pt modelId="{C760CA5A-3C35-4E33-AACA-A4A3BD46852D}" type="sibTrans" cxnId="{E923080F-BCB5-4FAF-AD3E-F9DB6349CF13}">
      <dgm:prSet/>
      <dgm:spPr/>
      <dgm:t>
        <a:bodyPr/>
        <a:lstStyle/>
        <a:p>
          <a:endParaRPr lang="en-US"/>
        </a:p>
      </dgm:t>
    </dgm:pt>
    <dgm:pt modelId="{6EB01E9C-3605-45E1-805B-626693AC26AE}">
      <dgm:prSet/>
      <dgm:spPr/>
      <dgm:t>
        <a:bodyPr/>
        <a:lstStyle/>
        <a:p>
          <a:r>
            <a:rPr lang="en-US" dirty="0"/>
            <a:t>Without your help and guidance none of these would have been possible… </a:t>
          </a:r>
        </a:p>
      </dgm:t>
    </dgm:pt>
    <dgm:pt modelId="{B4C6B1F3-2E5A-40BF-BDF7-5FF1F6F15319}" type="parTrans" cxnId="{BED3E092-0A21-468E-8FB5-6D88AA9C0682}">
      <dgm:prSet/>
      <dgm:spPr/>
      <dgm:t>
        <a:bodyPr/>
        <a:lstStyle/>
        <a:p>
          <a:endParaRPr lang="en-US"/>
        </a:p>
      </dgm:t>
    </dgm:pt>
    <dgm:pt modelId="{42848B4B-AFCC-481B-8470-6225DEDB5C57}" type="sibTrans" cxnId="{BED3E092-0A21-468E-8FB5-6D88AA9C0682}">
      <dgm:prSet/>
      <dgm:spPr/>
      <dgm:t>
        <a:bodyPr/>
        <a:lstStyle/>
        <a:p>
          <a:endParaRPr lang="en-US"/>
        </a:p>
      </dgm:t>
    </dgm:pt>
    <dgm:pt modelId="{BC663CE5-CE9C-F749-9718-F519DDD69524}" type="pres">
      <dgm:prSet presAssocID="{1B912347-6851-4807-BFE6-136B3E2882ED}" presName="vert0" presStyleCnt="0">
        <dgm:presLayoutVars>
          <dgm:dir/>
          <dgm:animOne val="branch"/>
          <dgm:animLvl val="lvl"/>
        </dgm:presLayoutVars>
      </dgm:prSet>
      <dgm:spPr/>
    </dgm:pt>
    <dgm:pt modelId="{B9001817-869F-4044-9E05-918578992814}" type="pres">
      <dgm:prSet presAssocID="{13A10005-9297-40BC-AE52-F529B0AA876E}" presName="thickLine" presStyleLbl="alignNode1" presStyleIdx="0" presStyleCnt="6"/>
      <dgm:spPr/>
    </dgm:pt>
    <dgm:pt modelId="{A7DF078E-F24D-2B49-9715-370E37EBFA23}" type="pres">
      <dgm:prSet presAssocID="{13A10005-9297-40BC-AE52-F529B0AA876E}" presName="horz1" presStyleCnt="0"/>
      <dgm:spPr/>
    </dgm:pt>
    <dgm:pt modelId="{93E0D267-0355-194C-A909-5897E22D0EAD}" type="pres">
      <dgm:prSet presAssocID="{13A10005-9297-40BC-AE52-F529B0AA876E}" presName="tx1" presStyleLbl="revTx" presStyleIdx="0" presStyleCnt="6"/>
      <dgm:spPr/>
    </dgm:pt>
    <dgm:pt modelId="{2F4F39DC-57B4-2B49-AF29-EB4F9510FEEC}" type="pres">
      <dgm:prSet presAssocID="{13A10005-9297-40BC-AE52-F529B0AA876E}" presName="vert1" presStyleCnt="0"/>
      <dgm:spPr/>
    </dgm:pt>
    <dgm:pt modelId="{3E9BF11A-0E3B-1A4B-BFDD-653F2D49B8BB}" type="pres">
      <dgm:prSet presAssocID="{04AD27B8-E280-49E5-9466-3ACBADD2282B}" presName="thickLine" presStyleLbl="alignNode1" presStyleIdx="1" presStyleCnt="6"/>
      <dgm:spPr/>
    </dgm:pt>
    <dgm:pt modelId="{F3C1B3B7-994A-B341-8A6D-0A3C773FD68B}" type="pres">
      <dgm:prSet presAssocID="{04AD27B8-E280-49E5-9466-3ACBADD2282B}" presName="horz1" presStyleCnt="0"/>
      <dgm:spPr/>
    </dgm:pt>
    <dgm:pt modelId="{50CD9506-6E6A-E842-8E89-8B08D4EECB37}" type="pres">
      <dgm:prSet presAssocID="{04AD27B8-E280-49E5-9466-3ACBADD2282B}" presName="tx1" presStyleLbl="revTx" presStyleIdx="1" presStyleCnt="6"/>
      <dgm:spPr/>
    </dgm:pt>
    <dgm:pt modelId="{D9909545-7ACA-EA44-9E35-E992A3912C44}" type="pres">
      <dgm:prSet presAssocID="{04AD27B8-E280-49E5-9466-3ACBADD2282B}" presName="vert1" presStyleCnt="0"/>
      <dgm:spPr/>
    </dgm:pt>
    <dgm:pt modelId="{0A059578-75D8-764E-B8E8-A27EAFD1DCF7}" type="pres">
      <dgm:prSet presAssocID="{0B48CCDD-96E0-45C2-B44C-696883A6253F}" presName="thickLine" presStyleLbl="alignNode1" presStyleIdx="2" presStyleCnt="6"/>
      <dgm:spPr/>
    </dgm:pt>
    <dgm:pt modelId="{78FB1F72-878B-9642-8A27-440F88983B05}" type="pres">
      <dgm:prSet presAssocID="{0B48CCDD-96E0-45C2-B44C-696883A6253F}" presName="horz1" presStyleCnt="0"/>
      <dgm:spPr/>
    </dgm:pt>
    <dgm:pt modelId="{C216A766-594B-9548-8DC4-08AF4761E0B1}" type="pres">
      <dgm:prSet presAssocID="{0B48CCDD-96E0-45C2-B44C-696883A6253F}" presName="tx1" presStyleLbl="revTx" presStyleIdx="2" presStyleCnt="6"/>
      <dgm:spPr/>
    </dgm:pt>
    <dgm:pt modelId="{AFE5EC2D-83F8-5A47-908E-BE50134E3D4B}" type="pres">
      <dgm:prSet presAssocID="{0B48CCDD-96E0-45C2-B44C-696883A6253F}" presName="vert1" presStyleCnt="0"/>
      <dgm:spPr/>
    </dgm:pt>
    <dgm:pt modelId="{7DF9D5A8-4FFD-4649-AC2B-565BF5474FE3}" type="pres">
      <dgm:prSet presAssocID="{1AF66132-AC1B-49E5-9AD0-1B289ED33E74}" presName="thickLine" presStyleLbl="alignNode1" presStyleIdx="3" presStyleCnt="6"/>
      <dgm:spPr/>
    </dgm:pt>
    <dgm:pt modelId="{FD5F2136-59CF-504E-8D52-4260A7996122}" type="pres">
      <dgm:prSet presAssocID="{1AF66132-AC1B-49E5-9AD0-1B289ED33E74}" presName="horz1" presStyleCnt="0"/>
      <dgm:spPr/>
    </dgm:pt>
    <dgm:pt modelId="{3B2904B8-CE47-DF4C-89FC-907171950149}" type="pres">
      <dgm:prSet presAssocID="{1AF66132-AC1B-49E5-9AD0-1B289ED33E74}" presName="tx1" presStyleLbl="revTx" presStyleIdx="3" presStyleCnt="6"/>
      <dgm:spPr/>
    </dgm:pt>
    <dgm:pt modelId="{E68968DA-A81A-0140-B499-8EED975220F0}" type="pres">
      <dgm:prSet presAssocID="{1AF66132-AC1B-49E5-9AD0-1B289ED33E74}" presName="vert1" presStyleCnt="0"/>
      <dgm:spPr/>
    </dgm:pt>
    <dgm:pt modelId="{FD923853-13AD-254B-BEBC-74539C6E003F}" type="pres">
      <dgm:prSet presAssocID="{F33F9534-19A8-486A-B4AE-0032739C441E}" presName="thickLine" presStyleLbl="alignNode1" presStyleIdx="4" presStyleCnt="6"/>
      <dgm:spPr/>
    </dgm:pt>
    <dgm:pt modelId="{67B7AEE0-B167-9540-9EC2-62EBFC2A5AE8}" type="pres">
      <dgm:prSet presAssocID="{F33F9534-19A8-486A-B4AE-0032739C441E}" presName="horz1" presStyleCnt="0"/>
      <dgm:spPr/>
    </dgm:pt>
    <dgm:pt modelId="{081475EE-ED0C-024B-A16F-0C97A477A998}" type="pres">
      <dgm:prSet presAssocID="{F33F9534-19A8-486A-B4AE-0032739C441E}" presName="tx1" presStyleLbl="revTx" presStyleIdx="4" presStyleCnt="6"/>
      <dgm:spPr/>
    </dgm:pt>
    <dgm:pt modelId="{30901E64-8051-A144-BB1B-D9FCACBF045A}" type="pres">
      <dgm:prSet presAssocID="{F33F9534-19A8-486A-B4AE-0032739C441E}" presName="vert1" presStyleCnt="0"/>
      <dgm:spPr/>
    </dgm:pt>
    <dgm:pt modelId="{32CDB4A4-E73A-3F4C-B452-3C18B9231622}" type="pres">
      <dgm:prSet presAssocID="{6EB01E9C-3605-45E1-805B-626693AC26AE}" presName="thickLine" presStyleLbl="alignNode1" presStyleIdx="5" presStyleCnt="6"/>
      <dgm:spPr/>
    </dgm:pt>
    <dgm:pt modelId="{EC5CDF0C-256B-6246-B6C9-86832E3C25F8}" type="pres">
      <dgm:prSet presAssocID="{6EB01E9C-3605-45E1-805B-626693AC26AE}" presName="horz1" presStyleCnt="0"/>
      <dgm:spPr/>
    </dgm:pt>
    <dgm:pt modelId="{418BCB4C-DD25-8447-83E0-1081ECF43C43}" type="pres">
      <dgm:prSet presAssocID="{6EB01E9C-3605-45E1-805B-626693AC26AE}" presName="tx1" presStyleLbl="revTx" presStyleIdx="5" presStyleCnt="6"/>
      <dgm:spPr/>
    </dgm:pt>
    <dgm:pt modelId="{4CD2B78F-EA6A-2441-B92E-358A08DB3CC7}" type="pres">
      <dgm:prSet presAssocID="{6EB01E9C-3605-45E1-805B-626693AC26AE}" presName="vert1" presStyleCnt="0"/>
      <dgm:spPr/>
    </dgm:pt>
  </dgm:ptLst>
  <dgm:cxnLst>
    <dgm:cxn modelId="{2F16DF05-2B22-BB4C-A8F5-38C9FC56B327}" type="presOf" srcId="{04AD27B8-E280-49E5-9466-3ACBADD2282B}" destId="{50CD9506-6E6A-E842-8E89-8B08D4EECB37}" srcOrd="0" destOrd="0" presId="urn:microsoft.com/office/officeart/2008/layout/LinedList"/>
    <dgm:cxn modelId="{E923080F-BCB5-4FAF-AD3E-F9DB6349CF13}" srcId="{1B912347-6851-4807-BFE6-136B3E2882ED}" destId="{F33F9534-19A8-486A-B4AE-0032739C441E}" srcOrd="4" destOrd="0" parTransId="{8BD84F6A-9A62-41E3-B107-32551E5D88F9}" sibTransId="{C760CA5A-3C35-4E33-AACA-A4A3BD46852D}"/>
    <dgm:cxn modelId="{CCC9340F-7E4B-4396-A610-7EA51BEE981B}" srcId="{1B912347-6851-4807-BFE6-136B3E2882ED}" destId="{04AD27B8-E280-49E5-9466-3ACBADD2282B}" srcOrd="1" destOrd="0" parTransId="{2F5192A6-3A72-4B4D-9A80-1F89713B0ED7}" sibTransId="{25955BCC-4983-48FC-A3B6-33C440773695}"/>
    <dgm:cxn modelId="{5400AB18-2058-48C9-A79C-8E38FCE36454}" srcId="{1B912347-6851-4807-BFE6-136B3E2882ED}" destId="{1AF66132-AC1B-49E5-9AD0-1B289ED33E74}" srcOrd="3" destOrd="0" parTransId="{6A03788B-8A5B-4B9E-A859-BE445CC1CEEF}" sibTransId="{10B92B46-1D2D-4FFD-A12D-C2B8BFDFF7AC}"/>
    <dgm:cxn modelId="{A14FCF1A-1F20-F14B-9A28-A60A06EE571B}" type="presOf" srcId="{6EB01E9C-3605-45E1-805B-626693AC26AE}" destId="{418BCB4C-DD25-8447-83E0-1081ECF43C43}" srcOrd="0" destOrd="0" presId="urn:microsoft.com/office/officeart/2008/layout/LinedList"/>
    <dgm:cxn modelId="{C18C4538-427A-9A41-947C-C0F6EB57EC95}" type="presOf" srcId="{1AF66132-AC1B-49E5-9AD0-1B289ED33E74}" destId="{3B2904B8-CE47-DF4C-89FC-907171950149}" srcOrd="0" destOrd="0" presId="urn:microsoft.com/office/officeart/2008/layout/LinedList"/>
    <dgm:cxn modelId="{F784FB53-FC27-AC48-A214-EF6E0FB945C2}" type="presOf" srcId="{13A10005-9297-40BC-AE52-F529B0AA876E}" destId="{93E0D267-0355-194C-A909-5897E22D0EAD}" srcOrd="0" destOrd="0" presId="urn:microsoft.com/office/officeart/2008/layout/LinedList"/>
    <dgm:cxn modelId="{FC15F162-4A26-4646-B9D7-F5AFF1819866}" type="presOf" srcId="{F33F9534-19A8-486A-B4AE-0032739C441E}" destId="{081475EE-ED0C-024B-A16F-0C97A477A998}" srcOrd="0" destOrd="0" presId="urn:microsoft.com/office/officeart/2008/layout/LinedList"/>
    <dgm:cxn modelId="{9CDB6783-3002-3342-BBE7-20BEF8546711}" type="presOf" srcId="{0B48CCDD-96E0-45C2-B44C-696883A6253F}" destId="{C216A766-594B-9548-8DC4-08AF4761E0B1}" srcOrd="0" destOrd="0" presId="urn:microsoft.com/office/officeart/2008/layout/LinedList"/>
    <dgm:cxn modelId="{BED3E092-0A21-468E-8FB5-6D88AA9C0682}" srcId="{1B912347-6851-4807-BFE6-136B3E2882ED}" destId="{6EB01E9C-3605-45E1-805B-626693AC26AE}" srcOrd="5" destOrd="0" parTransId="{B4C6B1F3-2E5A-40BF-BDF7-5FF1F6F15319}" sibTransId="{42848B4B-AFCC-481B-8470-6225DEDB5C57}"/>
    <dgm:cxn modelId="{41AF0EC8-9485-C64A-BB97-8E6BAF12F85C}" type="presOf" srcId="{1B912347-6851-4807-BFE6-136B3E2882ED}" destId="{BC663CE5-CE9C-F749-9718-F519DDD69524}" srcOrd="0" destOrd="0" presId="urn:microsoft.com/office/officeart/2008/layout/LinedList"/>
    <dgm:cxn modelId="{9996A3D9-2FD9-4BBE-8ED3-45A43E799992}" srcId="{1B912347-6851-4807-BFE6-136B3E2882ED}" destId="{0B48CCDD-96E0-45C2-B44C-696883A6253F}" srcOrd="2" destOrd="0" parTransId="{4C6E04A1-F61D-4AE9-AA94-A36B1479E2EB}" sibTransId="{D8E8515C-B1AE-4C43-97E2-EE9181006D3F}"/>
    <dgm:cxn modelId="{545DAADD-5062-4802-8E73-050E5F0CFE46}" srcId="{1B912347-6851-4807-BFE6-136B3E2882ED}" destId="{13A10005-9297-40BC-AE52-F529B0AA876E}" srcOrd="0" destOrd="0" parTransId="{4AD3BF9F-D4B5-4328-92F2-9405FF75D8B5}" sibTransId="{7AF157E7-906D-4FD0-A582-6F54BBE8774D}"/>
    <dgm:cxn modelId="{9892C873-5371-0E48-B1D8-5C69E75A184B}" type="presParOf" srcId="{BC663CE5-CE9C-F749-9718-F519DDD69524}" destId="{B9001817-869F-4044-9E05-918578992814}" srcOrd="0" destOrd="0" presId="urn:microsoft.com/office/officeart/2008/layout/LinedList"/>
    <dgm:cxn modelId="{92C15947-C8EC-6741-ADC1-078A5282F92E}" type="presParOf" srcId="{BC663CE5-CE9C-F749-9718-F519DDD69524}" destId="{A7DF078E-F24D-2B49-9715-370E37EBFA23}" srcOrd="1" destOrd="0" presId="urn:microsoft.com/office/officeart/2008/layout/LinedList"/>
    <dgm:cxn modelId="{ECB3C7B2-4A63-194F-ABA7-00AFF57E65E7}" type="presParOf" srcId="{A7DF078E-F24D-2B49-9715-370E37EBFA23}" destId="{93E0D267-0355-194C-A909-5897E22D0EAD}" srcOrd="0" destOrd="0" presId="urn:microsoft.com/office/officeart/2008/layout/LinedList"/>
    <dgm:cxn modelId="{98FE11A0-B5EB-A945-879F-459FD817E33A}" type="presParOf" srcId="{A7DF078E-F24D-2B49-9715-370E37EBFA23}" destId="{2F4F39DC-57B4-2B49-AF29-EB4F9510FEEC}" srcOrd="1" destOrd="0" presId="urn:microsoft.com/office/officeart/2008/layout/LinedList"/>
    <dgm:cxn modelId="{36C6CDB6-6E5A-2A4D-A2C5-8D553AD91700}" type="presParOf" srcId="{BC663CE5-CE9C-F749-9718-F519DDD69524}" destId="{3E9BF11A-0E3B-1A4B-BFDD-653F2D49B8BB}" srcOrd="2" destOrd="0" presId="urn:microsoft.com/office/officeart/2008/layout/LinedList"/>
    <dgm:cxn modelId="{2E6F26D7-D305-6F43-8250-D752697F78E8}" type="presParOf" srcId="{BC663CE5-CE9C-F749-9718-F519DDD69524}" destId="{F3C1B3B7-994A-B341-8A6D-0A3C773FD68B}" srcOrd="3" destOrd="0" presId="urn:microsoft.com/office/officeart/2008/layout/LinedList"/>
    <dgm:cxn modelId="{4AAD6BA2-A9EF-E64A-87A7-EB67BC17C2EB}" type="presParOf" srcId="{F3C1B3B7-994A-B341-8A6D-0A3C773FD68B}" destId="{50CD9506-6E6A-E842-8E89-8B08D4EECB37}" srcOrd="0" destOrd="0" presId="urn:microsoft.com/office/officeart/2008/layout/LinedList"/>
    <dgm:cxn modelId="{653AFBCC-9178-9A41-B154-F9E2675368A7}" type="presParOf" srcId="{F3C1B3B7-994A-B341-8A6D-0A3C773FD68B}" destId="{D9909545-7ACA-EA44-9E35-E992A3912C44}" srcOrd="1" destOrd="0" presId="urn:microsoft.com/office/officeart/2008/layout/LinedList"/>
    <dgm:cxn modelId="{ECC3089C-8608-6849-869F-3D419EA30B8E}" type="presParOf" srcId="{BC663CE5-CE9C-F749-9718-F519DDD69524}" destId="{0A059578-75D8-764E-B8E8-A27EAFD1DCF7}" srcOrd="4" destOrd="0" presId="urn:microsoft.com/office/officeart/2008/layout/LinedList"/>
    <dgm:cxn modelId="{63364A54-6505-C249-A335-1B818DF87EF5}" type="presParOf" srcId="{BC663CE5-CE9C-F749-9718-F519DDD69524}" destId="{78FB1F72-878B-9642-8A27-440F88983B05}" srcOrd="5" destOrd="0" presId="urn:microsoft.com/office/officeart/2008/layout/LinedList"/>
    <dgm:cxn modelId="{51DC47D2-7A6B-5742-A517-9197F86FEB17}" type="presParOf" srcId="{78FB1F72-878B-9642-8A27-440F88983B05}" destId="{C216A766-594B-9548-8DC4-08AF4761E0B1}" srcOrd="0" destOrd="0" presId="urn:microsoft.com/office/officeart/2008/layout/LinedList"/>
    <dgm:cxn modelId="{427C1178-3457-5749-9B6E-3CB0DC5210C7}" type="presParOf" srcId="{78FB1F72-878B-9642-8A27-440F88983B05}" destId="{AFE5EC2D-83F8-5A47-908E-BE50134E3D4B}" srcOrd="1" destOrd="0" presId="urn:microsoft.com/office/officeart/2008/layout/LinedList"/>
    <dgm:cxn modelId="{2F4FE68A-AB14-1A49-A0F4-D4CE3E6494AA}" type="presParOf" srcId="{BC663CE5-CE9C-F749-9718-F519DDD69524}" destId="{7DF9D5A8-4FFD-4649-AC2B-565BF5474FE3}" srcOrd="6" destOrd="0" presId="urn:microsoft.com/office/officeart/2008/layout/LinedList"/>
    <dgm:cxn modelId="{C97EFEFD-3158-E546-BB95-9F331995D578}" type="presParOf" srcId="{BC663CE5-CE9C-F749-9718-F519DDD69524}" destId="{FD5F2136-59CF-504E-8D52-4260A7996122}" srcOrd="7" destOrd="0" presId="urn:microsoft.com/office/officeart/2008/layout/LinedList"/>
    <dgm:cxn modelId="{940816BE-5EDD-3D44-8DC8-482FDC3625A2}" type="presParOf" srcId="{FD5F2136-59CF-504E-8D52-4260A7996122}" destId="{3B2904B8-CE47-DF4C-89FC-907171950149}" srcOrd="0" destOrd="0" presId="urn:microsoft.com/office/officeart/2008/layout/LinedList"/>
    <dgm:cxn modelId="{30F7D9C9-7145-FB4A-8ED5-4EC781D73871}" type="presParOf" srcId="{FD5F2136-59CF-504E-8D52-4260A7996122}" destId="{E68968DA-A81A-0140-B499-8EED975220F0}" srcOrd="1" destOrd="0" presId="urn:microsoft.com/office/officeart/2008/layout/LinedList"/>
    <dgm:cxn modelId="{9AF920BC-6208-A947-AE67-8C4CBCB3E666}" type="presParOf" srcId="{BC663CE5-CE9C-F749-9718-F519DDD69524}" destId="{FD923853-13AD-254B-BEBC-74539C6E003F}" srcOrd="8" destOrd="0" presId="urn:microsoft.com/office/officeart/2008/layout/LinedList"/>
    <dgm:cxn modelId="{E6987E31-44C6-CD40-84F4-6791B39E2AF5}" type="presParOf" srcId="{BC663CE5-CE9C-F749-9718-F519DDD69524}" destId="{67B7AEE0-B167-9540-9EC2-62EBFC2A5AE8}" srcOrd="9" destOrd="0" presId="urn:microsoft.com/office/officeart/2008/layout/LinedList"/>
    <dgm:cxn modelId="{F1B2A860-E34D-E443-AAA8-9239A62D5B93}" type="presParOf" srcId="{67B7AEE0-B167-9540-9EC2-62EBFC2A5AE8}" destId="{081475EE-ED0C-024B-A16F-0C97A477A998}" srcOrd="0" destOrd="0" presId="urn:microsoft.com/office/officeart/2008/layout/LinedList"/>
    <dgm:cxn modelId="{78517F4B-E056-6547-B39B-73D8402437B7}" type="presParOf" srcId="{67B7AEE0-B167-9540-9EC2-62EBFC2A5AE8}" destId="{30901E64-8051-A144-BB1B-D9FCACBF045A}" srcOrd="1" destOrd="0" presId="urn:microsoft.com/office/officeart/2008/layout/LinedList"/>
    <dgm:cxn modelId="{93508CA8-EAAA-254B-84D5-1905176E3611}" type="presParOf" srcId="{BC663CE5-CE9C-F749-9718-F519DDD69524}" destId="{32CDB4A4-E73A-3F4C-B452-3C18B9231622}" srcOrd="10" destOrd="0" presId="urn:microsoft.com/office/officeart/2008/layout/LinedList"/>
    <dgm:cxn modelId="{FD22A9B8-3DAF-874A-BA6B-3C571D01FB7E}" type="presParOf" srcId="{BC663CE5-CE9C-F749-9718-F519DDD69524}" destId="{EC5CDF0C-256B-6246-B6C9-86832E3C25F8}" srcOrd="11" destOrd="0" presId="urn:microsoft.com/office/officeart/2008/layout/LinedList"/>
    <dgm:cxn modelId="{CF8ABD21-4DEC-D54A-8DA0-FDF5F9E7D29F}" type="presParOf" srcId="{EC5CDF0C-256B-6246-B6C9-86832E3C25F8}" destId="{418BCB4C-DD25-8447-83E0-1081ECF43C43}" srcOrd="0" destOrd="0" presId="urn:microsoft.com/office/officeart/2008/layout/LinedList"/>
    <dgm:cxn modelId="{238806C1-BF0B-A24C-B540-DF64BBB0D852}" type="presParOf" srcId="{EC5CDF0C-256B-6246-B6C9-86832E3C25F8}" destId="{4CD2B78F-EA6A-2441-B92E-358A08DB3CC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E0D62-9157-9744-8D65-0EFCFFA1D1EC}">
      <dsp:nvSpPr>
        <dsp:cNvPr id="0" name=""/>
        <dsp:cNvSpPr/>
      </dsp:nvSpPr>
      <dsp:spPr>
        <a:xfrm>
          <a:off x="0" y="8868"/>
          <a:ext cx="3381375" cy="376882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Yes it has more features!</a:t>
          </a:r>
        </a:p>
      </dsp:txBody>
      <dsp:txXfrm>
        <a:off x="0" y="8868"/>
        <a:ext cx="3381375" cy="3768826"/>
      </dsp:txXfrm>
    </dsp:sp>
    <dsp:sp modelId="{46B58B41-A05C-0641-8042-6CDEA42A5415}">
      <dsp:nvSpPr>
        <dsp:cNvPr id="0" name=""/>
        <dsp:cNvSpPr/>
      </dsp:nvSpPr>
      <dsp:spPr>
        <a:xfrm>
          <a:off x="3719512" y="2"/>
          <a:ext cx="3381375" cy="3786558"/>
        </a:xfrm>
        <a:prstGeom prst="rect">
          <a:avLst/>
        </a:prstGeom>
        <a:solidFill>
          <a:schemeClr val="accent5">
            <a:hueOff val="1163773"/>
            <a:satOff val="3877"/>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Why getting out of your app to look for prices and locations? --- You don’t need to with </a:t>
          </a:r>
          <a:r>
            <a:rPr lang="en-US" sz="2100" kern="1200" dirty="0" err="1"/>
            <a:t>MortageBuddy</a:t>
          </a:r>
          <a:r>
            <a:rPr lang="en-US" sz="2100" kern="1200" dirty="0"/>
            <a:t>. You can access our built-in browser with highly suggested websites with tons of home information for you and your family!</a:t>
          </a:r>
        </a:p>
      </dsp:txBody>
      <dsp:txXfrm>
        <a:off x="3719512" y="2"/>
        <a:ext cx="3381375" cy="3786558"/>
      </dsp:txXfrm>
    </dsp:sp>
    <dsp:sp modelId="{5F2D55BE-B1E8-3C41-8718-C72EA0659FC6}">
      <dsp:nvSpPr>
        <dsp:cNvPr id="0" name=""/>
        <dsp:cNvSpPr/>
      </dsp:nvSpPr>
      <dsp:spPr>
        <a:xfrm>
          <a:off x="7439025" y="2"/>
          <a:ext cx="3381375" cy="3786558"/>
        </a:xfrm>
        <a:prstGeom prst="rect">
          <a:avLst/>
        </a:prstGeom>
        <a:solidFill>
          <a:schemeClr val="accent5">
            <a:hueOff val="2327545"/>
            <a:satOff val="7755"/>
            <a:lumOff val="8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Ready to work some numbers? --- Again… Why would you have to go somewhere else to calculate this? </a:t>
          </a:r>
          <a:r>
            <a:rPr lang="en-US" sz="2100" kern="1200" dirty="0" err="1"/>
            <a:t>MortageBuddy</a:t>
          </a:r>
          <a:r>
            <a:rPr lang="en-US" sz="2100" kern="1200" dirty="0"/>
            <a:t> offers you a calculator that will estimate your monthly payments based on the information you provide!</a:t>
          </a:r>
        </a:p>
      </dsp:txBody>
      <dsp:txXfrm>
        <a:off x="7439025" y="2"/>
        <a:ext cx="3381375" cy="3786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01817-869F-4044-9E05-918578992814}">
      <dsp:nvSpPr>
        <dsp:cNvPr id="0" name=""/>
        <dsp:cNvSpPr/>
      </dsp:nvSpPr>
      <dsp:spPr>
        <a:xfrm>
          <a:off x="0" y="2660"/>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E0D267-0355-194C-A909-5897E22D0EAD}">
      <dsp:nvSpPr>
        <dsp:cNvPr id="0" name=""/>
        <dsp:cNvSpPr/>
      </dsp:nvSpPr>
      <dsp:spPr>
        <a:xfrm>
          <a:off x="0" y="2660"/>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 Our Code Ninja, and Instructor –              Dimitri </a:t>
          </a:r>
          <a:r>
            <a:rPr lang="en-US" sz="2500" kern="1200" dirty="0" err="1"/>
            <a:t>Bouniol</a:t>
          </a:r>
          <a:endParaRPr lang="en-US" sz="2500" kern="1200" dirty="0"/>
        </a:p>
      </dsp:txBody>
      <dsp:txXfrm>
        <a:off x="0" y="2660"/>
        <a:ext cx="6290226" cy="907070"/>
      </dsp:txXfrm>
    </dsp:sp>
    <dsp:sp modelId="{3E9BF11A-0E3B-1A4B-BFDD-653F2D49B8BB}">
      <dsp:nvSpPr>
        <dsp:cNvPr id="0" name=""/>
        <dsp:cNvSpPr/>
      </dsp:nvSpPr>
      <dsp:spPr>
        <a:xfrm>
          <a:off x="0" y="909730"/>
          <a:ext cx="6290226" cy="0"/>
        </a:xfrm>
        <a:prstGeom prst="line">
          <a:avLst/>
        </a:prstGeom>
        <a:solidFill>
          <a:schemeClr val="accent2">
            <a:hueOff val="229898"/>
            <a:satOff val="-3754"/>
            <a:lumOff val="235"/>
            <a:alphaOff val="0"/>
          </a:schemeClr>
        </a:solidFill>
        <a:ln w="12700" cap="flat" cmpd="sng" algn="ctr">
          <a:solidFill>
            <a:schemeClr val="accent2">
              <a:hueOff val="229898"/>
              <a:satOff val="-3754"/>
              <a:lumOff val="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D9506-6E6A-E842-8E89-8B08D4EECB37}">
      <dsp:nvSpPr>
        <dsp:cNvPr id="0" name=""/>
        <dsp:cNvSpPr/>
      </dsp:nvSpPr>
      <dsp:spPr>
        <a:xfrm>
          <a:off x="0" y="909730"/>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Hector Villasano</a:t>
          </a:r>
        </a:p>
      </dsp:txBody>
      <dsp:txXfrm>
        <a:off x="0" y="909730"/>
        <a:ext cx="6290226" cy="907070"/>
      </dsp:txXfrm>
    </dsp:sp>
    <dsp:sp modelId="{0A059578-75D8-764E-B8E8-A27EAFD1DCF7}">
      <dsp:nvSpPr>
        <dsp:cNvPr id="0" name=""/>
        <dsp:cNvSpPr/>
      </dsp:nvSpPr>
      <dsp:spPr>
        <a:xfrm>
          <a:off x="0" y="1816801"/>
          <a:ext cx="6290226" cy="0"/>
        </a:xfrm>
        <a:prstGeom prst="line">
          <a:avLst/>
        </a:prstGeom>
        <a:solidFill>
          <a:schemeClr val="accent2">
            <a:hueOff val="459796"/>
            <a:satOff val="-7509"/>
            <a:lumOff val="470"/>
            <a:alphaOff val="0"/>
          </a:schemeClr>
        </a:solidFill>
        <a:ln w="12700" cap="flat" cmpd="sng" algn="ctr">
          <a:solidFill>
            <a:schemeClr val="accent2">
              <a:hueOff val="459796"/>
              <a:satOff val="-7509"/>
              <a:lumOff val="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6A766-594B-9548-8DC4-08AF4761E0B1}">
      <dsp:nvSpPr>
        <dsp:cNvPr id="0" name=""/>
        <dsp:cNvSpPr/>
      </dsp:nvSpPr>
      <dsp:spPr>
        <a:xfrm>
          <a:off x="0" y="1816801"/>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Diante Lewis-jolley</a:t>
          </a:r>
        </a:p>
      </dsp:txBody>
      <dsp:txXfrm>
        <a:off x="0" y="1816801"/>
        <a:ext cx="6290226" cy="907070"/>
      </dsp:txXfrm>
    </dsp:sp>
    <dsp:sp modelId="{7DF9D5A8-4FFD-4649-AC2B-565BF5474FE3}">
      <dsp:nvSpPr>
        <dsp:cNvPr id="0" name=""/>
        <dsp:cNvSpPr/>
      </dsp:nvSpPr>
      <dsp:spPr>
        <a:xfrm>
          <a:off x="0" y="2723872"/>
          <a:ext cx="6290226" cy="0"/>
        </a:xfrm>
        <a:prstGeom prst="line">
          <a:avLst/>
        </a:prstGeom>
        <a:solidFill>
          <a:schemeClr val="accent2">
            <a:hueOff val="689694"/>
            <a:satOff val="-11263"/>
            <a:lumOff val="706"/>
            <a:alphaOff val="0"/>
          </a:schemeClr>
        </a:solidFill>
        <a:ln w="12700" cap="flat" cmpd="sng" algn="ctr">
          <a:solidFill>
            <a:schemeClr val="accent2">
              <a:hueOff val="689694"/>
              <a:satOff val="-11263"/>
              <a:lumOff val="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2904B8-CE47-DF4C-89FC-907171950149}">
      <dsp:nvSpPr>
        <dsp:cNvPr id="0" name=""/>
        <dsp:cNvSpPr/>
      </dsp:nvSpPr>
      <dsp:spPr>
        <a:xfrm>
          <a:off x="0" y="2723872"/>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Sameera Leola</a:t>
          </a:r>
        </a:p>
      </dsp:txBody>
      <dsp:txXfrm>
        <a:off x="0" y="2723872"/>
        <a:ext cx="6290226" cy="907070"/>
      </dsp:txXfrm>
    </dsp:sp>
    <dsp:sp modelId="{FD923853-13AD-254B-BEBC-74539C6E003F}">
      <dsp:nvSpPr>
        <dsp:cNvPr id="0" name=""/>
        <dsp:cNvSpPr/>
      </dsp:nvSpPr>
      <dsp:spPr>
        <a:xfrm>
          <a:off x="0" y="3630943"/>
          <a:ext cx="6290226" cy="0"/>
        </a:xfrm>
        <a:prstGeom prst="line">
          <a:avLst/>
        </a:prstGeom>
        <a:solidFill>
          <a:schemeClr val="accent2">
            <a:hueOff val="919592"/>
            <a:satOff val="-15018"/>
            <a:lumOff val="941"/>
            <a:alphaOff val="0"/>
          </a:schemeClr>
        </a:solidFill>
        <a:ln w="12700" cap="flat" cmpd="sng" algn="ctr">
          <a:solidFill>
            <a:schemeClr val="accent2">
              <a:hueOff val="919592"/>
              <a:satOff val="-15018"/>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1475EE-ED0C-024B-A16F-0C97A477A998}">
      <dsp:nvSpPr>
        <dsp:cNvPr id="0" name=""/>
        <dsp:cNvSpPr/>
      </dsp:nvSpPr>
      <dsp:spPr>
        <a:xfrm>
          <a:off x="0" y="3630943"/>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Alex Mata</a:t>
          </a:r>
        </a:p>
      </dsp:txBody>
      <dsp:txXfrm>
        <a:off x="0" y="3630943"/>
        <a:ext cx="6290226" cy="907070"/>
      </dsp:txXfrm>
    </dsp:sp>
    <dsp:sp modelId="{32CDB4A4-E73A-3F4C-B452-3C18B9231622}">
      <dsp:nvSpPr>
        <dsp:cNvPr id="0" name=""/>
        <dsp:cNvSpPr/>
      </dsp:nvSpPr>
      <dsp:spPr>
        <a:xfrm>
          <a:off x="0" y="4538014"/>
          <a:ext cx="6290226" cy="0"/>
        </a:xfrm>
        <a:prstGeom prst="line">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8BCB4C-DD25-8447-83E0-1081ECF43C43}">
      <dsp:nvSpPr>
        <dsp:cNvPr id="0" name=""/>
        <dsp:cNvSpPr/>
      </dsp:nvSpPr>
      <dsp:spPr>
        <a:xfrm>
          <a:off x="0" y="4538014"/>
          <a:ext cx="6290226" cy="90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Without your help and guidance none of these would have been possible… </a:t>
          </a:r>
        </a:p>
      </dsp:txBody>
      <dsp:txXfrm>
        <a:off x="0" y="4538014"/>
        <a:ext cx="6290226" cy="9070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10/27/19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10/27/19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6B9D854-BC40-624E-B778-9FF62DACA3A1}"/>
              </a:ext>
            </a:extLst>
          </p:cNvPr>
          <p:cNvSpPr>
            <a:spLocks noGrp="1"/>
          </p:cNvSpPr>
          <p:nvPr>
            <p:ph type="ctrTitle"/>
          </p:nvPr>
        </p:nvSpPr>
        <p:spPr>
          <a:xfrm>
            <a:off x="4976028" y="965200"/>
            <a:ext cx="6170943" cy="4329641"/>
          </a:xfrm>
        </p:spPr>
        <p:txBody>
          <a:bodyPr anchor="ctr">
            <a:normAutofit/>
          </a:bodyPr>
          <a:lstStyle/>
          <a:p>
            <a:r>
              <a:rPr lang="en-US" sz="5000" dirty="0" err="1"/>
              <a:t>Mortgagebuddy</a:t>
            </a:r>
            <a:endParaRPr lang="en-US" sz="5000" dirty="0"/>
          </a:p>
        </p:txBody>
      </p:sp>
      <p:sp>
        <p:nvSpPr>
          <p:cNvPr id="3" name="Subtitle 2">
            <a:extLst>
              <a:ext uri="{FF2B5EF4-FFF2-40B4-BE49-F238E27FC236}">
                <a16:creationId xmlns:a16="http://schemas.microsoft.com/office/drawing/2014/main" id="{8FA58956-5CA6-AE42-B96E-60C6DF4BABE2}"/>
              </a:ext>
            </a:extLst>
          </p:cNvPr>
          <p:cNvSpPr>
            <a:spLocks noGrp="1"/>
          </p:cNvSpPr>
          <p:nvPr>
            <p:ph type="subTitle" idx="1"/>
          </p:nvPr>
        </p:nvSpPr>
        <p:spPr>
          <a:xfrm>
            <a:off x="965200" y="965200"/>
            <a:ext cx="3367361" cy="4329641"/>
          </a:xfrm>
        </p:spPr>
        <p:txBody>
          <a:bodyPr anchor="ctr">
            <a:normAutofit fontScale="92500" lnSpcReduction="20000"/>
          </a:bodyPr>
          <a:lstStyle/>
          <a:p>
            <a:pPr algn="ctr"/>
            <a:r>
              <a:rPr lang="en-US" sz="2000" dirty="0"/>
              <a:t>			       </a:t>
            </a:r>
            <a:r>
              <a:rPr lang="en-US" sz="5400" dirty="0"/>
              <a:t>Alexander Thompson</a:t>
            </a:r>
          </a:p>
          <a:p>
            <a:pPr algn="ctr"/>
            <a:r>
              <a:rPr lang="en-US" sz="5400" dirty="0"/>
              <a:t>			      &amp;</a:t>
            </a:r>
          </a:p>
          <a:p>
            <a:pPr algn="ctr"/>
            <a:r>
              <a:rPr lang="en-US" sz="5400" dirty="0"/>
              <a:t>			          Christian Lorenzo</a:t>
            </a:r>
          </a:p>
          <a:p>
            <a:pPr algn="r"/>
            <a:endParaRPr lang="en-US" sz="2000" dirty="0"/>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5485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EB0E-EAB9-D746-ABC4-D5F94ED48A5A}"/>
              </a:ext>
            </a:extLst>
          </p:cNvPr>
          <p:cNvSpPr>
            <a:spLocks noGrp="1"/>
          </p:cNvSpPr>
          <p:nvPr>
            <p:ph type="title"/>
          </p:nvPr>
        </p:nvSpPr>
        <p:spPr>
          <a:xfrm>
            <a:off x="542170" y="1260627"/>
            <a:ext cx="3521830" cy="4953741"/>
          </a:xfrm>
        </p:spPr>
        <p:txBody>
          <a:bodyPr anchor="t">
            <a:normAutofit/>
          </a:bodyPr>
          <a:lstStyle/>
          <a:p>
            <a:r>
              <a:rPr lang="en-US" sz="4000"/>
              <a:t>-The pleasant or painful process of buying a house-</a:t>
            </a:r>
          </a:p>
        </p:txBody>
      </p:sp>
      <p:sp>
        <p:nvSpPr>
          <p:cNvPr id="3" name="Content Placeholder 2">
            <a:extLst>
              <a:ext uri="{FF2B5EF4-FFF2-40B4-BE49-F238E27FC236}">
                <a16:creationId xmlns:a16="http://schemas.microsoft.com/office/drawing/2014/main" id="{A84BDAB3-2CFF-5D46-8B0E-2CF6F83916E4}"/>
              </a:ext>
            </a:extLst>
          </p:cNvPr>
          <p:cNvSpPr>
            <a:spLocks noGrp="1"/>
          </p:cNvSpPr>
          <p:nvPr>
            <p:ph idx="1"/>
          </p:nvPr>
        </p:nvSpPr>
        <p:spPr>
          <a:xfrm>
            <a:off x="4501610" y="1260628"/>
            <a:ext cx="7004590" cy="4953740"/>
          </a:xfrm>
        </p:spPr>
        <p:txBody>
          <a:bodyPr>
            <a:noAutofit/>
          </a:bodyPr>
          <a:lstStyle/>
          <a:p>
            <a:pPr marL="0" indent="0">
              <a:buNone/>
            </a:pPr>
            <a:r>
              <a:rPr lang="en-US" sz="2400" dirty="0"/>
              <a:t>When we find ourselves in the process of purchasing the perfect home for ourselves or our family, we tend to have a lot of questions in our head, specially the ones that go “How much will I be paying per month?”,  ”How much down payment do I have to put in?”,  ”What page/s should I use to start looking around?”, or “I wish I had someone or something that could give me some tips or more information about the home buying process!”… </a:t>
            </a:r>
          </a:p>
          <a:p>
            <a:endParaRPr lang="en-US" sz="2400" dirty="0"/>
          </a:p>
          <a:p>
            <a:pPr marL="0" indent="0">
              <a:buNone/>
            </a:pPr>
            <a:r>
              <a:rPr lang="en-US" sz="2400" dirty="0"/>
              <a:t>Well, wait no more!!! </a:t>
            </a:r>
            <a:r>
              <a:rPr lang="en-US" sz="2400" dirty="0" err="1"/>
              <a:t>MortgageBuddy</a:t>
            </a:r>
            <a:r>
              <a:rPr lang="en-US" sz="2400" dirty="0"/>
              <a:t> is here to help!</a:t>
            </a:r>
          </a:p>
        </p:txBody>
      </p:sp>
    </p:spTree>
    <p:extLst>
      <p:ext uri="{BB962C8B-B14F-4D97-AF65-F5344CB8AC3E}">
        <p14:creationId xmlns:p14="http://schemas.microsoft.com/office/powerpoint/2010/main" val="263327493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E8CA385-F89A-4515-A769-3CEF1900B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6E34A230-D728-4275-A07E-38A8344A0B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6AB8C2E-3E28-4C40-AF0B-FFB4E2C0EA40}"/>
              </a:ext>
            </a:extLst>
          </p:cNvPr>
          <p:cNvSpPr>
            <a:spLocks noGrp="1"/>
          </p:cNvSpPr>
          <p:nvPr>
            <p:ph type="title"/>
          </p:nvPr>
        </p:nvSpPr>
        <p:spPr>
          <a:xfrm>
            <a:off x="685800" y="764373"/>
            <a:ext cx="4753466" cy="1293028"/>
          </a:xfrm>
        </p:spPr>
        <p:txBody>
          <a:bodyPr>
            <a:normAutofit/>
          </a:bodyPr>
          <a:lstStyle/>
          <a:p>
            <a:r>
              <a:rPr lang="en-US" sz="5000" dirty="0"/>
              <a:t>What if…</a:t>
            </a:r>
          </a:p>
        </p:txBody>
      </p:sp>
      <p:sp>
        <p:nvSpPr>
          <p:cNvPr id="3" name="Content Placeholder 2">
            <a:extLst>
              <a:ext uri="{FF2B5EF4-FFF2-40B4-BE49-F238E27FC236}">
                <a16:creationId xmlns:a16="http://schemas.microsoft.com/office/drawing/2014/main" id="{3D04A0FD-64FC-4744-A7F3-D7C374D1223F}"/>
              </a:ext>
            </a:extLst>
          </p:cNvPr>
          <p:cNvSpPr>
            <a:spLocks noGrp="1"/>
          </p:cNvSpPr>
          <p:nvPr>
            <p:ph idx="1"/>
          </p:nvPr>
        </p:nvSpPr>
        <p:spPr>
          <a:xfrm>
            <a:off x="685801" y="2194560"/>
            <a:ext cx="4753466" cy="4024125"/>
          </a:xfrm>
        </p:spPr>
        <p:txBody>
          <a:bodyPr>
            <a:normAutofit lnSpcReduction="10000"/>
          </a:bodyPr>
          <a:lstStyle/>
          <a:p>
            <a:pPr marL="0" indent="0">
              <a:buNone/>
            </a:pPr>
            <a:r>
              <a:rPr lang="en-US" sz="2400" dirty="0"/>
              <a:t>What if I told you that there’s an app out there that will introduce you to the financial world by giving you updated information, tips, and reference on how to start the process of buying the home of your dreams?</a:t>
            </a:r>
          </a:p>
          <a:p>
            <a:pPr marL="0" indent="0">
              <a:buNone/>
            </a:pPr>
            <a:r>
              <a:rPr lang="en-US" sz="2400" dirty="0"/>
              <a:t>Whether is a house, a condo, a mansion, a castle, or a beach house… We here to help you.</a:t>
            </a:r>
          </a:p>
        </p:txBody>
      </p:sp>
      <p:sp>
        <p:nvSpPr>
          <p:cNvPr id="34" name="Rounded Rectangle 14">
            <a:extLst>
              <a:ext uri="{FF2B5EF4-FFF2-40B4-BE49-F238E27FC236}">
                <a16:creationId xmlns:a16="http://schemas.microsoft.com/office/drawing/2014/main" id="{504E9E2C-AFCE-4467-913A-7A2D7A7AA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FAA438C-49AA-9D4E-8B48-4BBBE13970CD}"/>
              </a:ext>
            </a:extLst>
          </p:cNvPr>
          <p:cNvPicPr>
            <a:picLocks noChangeAspect="1"/>
          </p:cNvPicPr>
          <p:nvPr/>
        </p:nvPicPr>
        <p:blipFill rotWithShape="1">
          <a:blip r:embed="rId3"/>
          <a:srcRect l="26276" r="22076" b="3"/>
          <a:stretch/>
        </p:blipFill>
        <p:spPr>
          <a:xfrm>
            <a:off x="6411503" y="1375866"/>
            <a:ext cx="2466491" cy="2683228"/>
          </a:xfrm>
          <a:custGeom>
            <a:avLst/>
            <a:gdLst>
              <a:gd name="connsiteX0" fmla="*/ 618429 w 2989398"/>
              <a:gd name="connsiteY0" fmla="*/ 0 h 2740475"/>
              <a:gd name="connsiteX1" fmla="*/ 2989398 w 2989398"/>
              <a:gd name="connsiteY1" fmla="*/ 0 h 2740475"/>
              <a:gd name="connsiteX2" fmla="*/ 2989398 w 2989398"/>
              <a:gd name="connsiteY2" fmla="*/ 151959 h 2740475"/>
              <a:gd name="connsiteX3" fmla="*/ 2989398 w 2989398"/>
              <a:gd name="connsiteY3" fmla="*/ 1370238 h 2740475"/>
              <a:gd name="connsiteX4" fmla="*/ 2989398 w 2989398"/>
              <a:gd name="connsiteY4" fmla="*/ 2740475 h 2740475"/>
              <a:gd name="connsiteX5" fmla="*/ 0 w 2989398"/>
              <a:gd name="connsiteY5" fmla="*/ 2740475 h 2740475"/>
              <a:gd name="connsiteX6" fmla="*/ 0 w 2989398"/>
              <a:gd name="connsiteY6" fmla="*/ 151949 h 2740475"/>
              <a:gd name="connsiteX7" fmla="*/ 11940 w 2989398"/>
              <a:gd name="connsiteY7" fmla="*/ 92810 h 2740475"/>
              <a:gd name="connsiteX8" fmla="*/ 92808 w 2989398"/>
              <a:gd name="connsiteY8" fmla="*/ 11942 h 2740475"/>
              <a:gd name="connsiteX9" fmla="*/ 151947 w 2989398"/>
              <a:gd name="connsiteY9" fmla="*/ 2 h 2740475"/>
              <a:gd name="connsiteX10" fmla="*/ 618429 w 2989398"/>
              <a:gd name="connsiteY10" fmla="*/ 2 h 274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9398" h="2740475">
                <a:moveTo>
                  <a:pt x="618429" y="0"/>
                </a:moveTo>
                <a:lnTo>
                  <a:pt x="2989398" y="0"/>
                </a:lnTo>
                <a:lnTo>
                  <a:pt x="2989398" y="151959"/>
                </a:lnTo>
                <a:lnTo>
                  <a:pt x="2989398" y="1370238"/>
                </a:lnTo>
                <a:lnTo>
                  <a:pt x="2989398" y="2740475"/>
                </a:lnTo>
                <a:lnTo>
                  <a:pt x="0" y="2740475"/>
                </a:lnTo>
                <a:lnTo>
                  <a:pt x="0" y="151949"/>
                </a:lnTo>
                <a:lnTo>
                  <a:pt x="11940" y="92810"/>
                </a:lnTo>
                <a:cubicBezTo>
                  <a:pt x="27319" y="56449"/>
                  <a:pt x="56447" y="27321"/>
                  <a:pt x="92808" y="11942"/>
                </a:cubicBezTo>
                <a:lnTo>
                  <a:pt x="151947" y="2"/>
                </a:lnTo>
                <a:lnTo>
                  <a:pt x="618429" y="2"/>
                </a:lnTo>
                <a:close/>
              </a:path>
            </a:pathLst>
          </a:custGeom>
        </p:spPr>
      </p:pic>
      <p:pic>
        <p:nvPicPr>
          <p:cNvPr id="7" name="Picture 6">
            <a:extLst>
              <a:ext uri="{FF2B5EF4-FFF2-40B4-BE49-F238E27FC236}">
                <a16:creationId xmlns:a16="http://schemas.microsoft.com/office/drawing/2014/main" id="{CBBFC5BE-ECC4-C042-B6D7-5A6DD842F247}"/>
              </a:ext>
            </a:extLst>
          </p:cNvPr>
          <p:cNvPicPr>
            <a:picLocks noChangeAspect="1"/>
          </p:cNvPicPr>
          <p:nvPr/>
        </p:nvPicPr>
        <p:blipFill rotWithShape="1">
          <a:blip r:embed="rId4"/>
          <a:srcRect l="11247" r="4696" b="1"/>
          <a:stretch/>
        </p:blipFill>
        <p:spPr>
          <a:xfrm>
            <a:off x="9026854" y="1367981"/>
            <a:ext cx="2047851" cy="1551917"/>
          </a:xfrm>
          <a:custGeom>
            <a:avLst/>
            <a:gdLst>
              <a:gd name="connsiteX0" fmla="*/ 0 w 2047851"/>
              <a:gd name="connsiteY0" fmla="*/ 0 h 1551917"/>
              <a:gd name="connsiteX1" fmla="*/ 96279 w 2047851"/>
              <a:gd name="connsiteY1" fmla="*/ 0 h 1551917"/>
              <a:gd name="connsiteX2" fmla="*/ 1306797 w 2047851"/>
              <a:gd name="connsiteY2" fmla="*/ 0 h 1551917"/>
              <a:gd name="connsiteX3" fmla="*/ 1951573 w 2047851"/>
              <a:gd name="connsiteY3" fmla="*/ 0 h 1551917"/>
              <a:gd name="connsiteX4" fmla="*/ 2047851 w 2047851"/>
              <a:gd name="connsiteY4" fmla="*/ 114253 h 1551917"/>
              <a:gd name="connsiteX5" fmla="*/ 2047851 w 2047851"/>
              <a:gd name="connsiteY5" fmla="*/ 1551917 h 1551917"/>
              <a:gd name="connsiteX6" fmla="*/ 1306797 w 2047851"/>
              <a:gd name="connsiteY6" fmla="*/ 1551917 h 1551917"/>
              <a:gd name="connsiteX7" fmla="*/ 0 w 2047851"/>
              <a:gd name="connsiteY7" fmla="*/ 1551917 h 1551917"/>
              <a:gd name="connsiteX8" fmla="*/ 0 w 2047851"/>
              <a:gd name="connsiteY8" fmla="*/ 114253 h 1551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7851" h="1551917">
                <a:moveTo>
                  <a:pt x="0" y="0"/>
                </a:moveTo>
                <a:lnTo>
                  <a:pt x="96279" y="0"/>
                </a:lnTo>
                <a:lnTo>
                  <a:pt x="1306797" y="0"/>
                </a:lnTo>
                <a:lnTo>
                  <a:pt x="1951573" y="0"/>
                </a:lnTo>
                <a:cubicBezTo>
                  <a:pt x="2004746" y="0"/>
                  <a:pt x="2047851" y="51153"/>
                  <a:pt x="2047851" y="114253"/>
                </a:cubicBezTo>
                <a:lnTo>
                  <a:pt x="2047851" y="1551917"/>
                </a:lnTo>
                <a:lnTo>
                  <a:pt x="1306797" y="1551917"/>
                </a:lnTo>
                <a:lnTo>
                  <a:pt x="0" y="1551917"/>
                </a:lnTo>
                <a:lnTo>
                  <a:pt x="0" y="114253"/>
                </a:lnTo>
                <a:close/>
              </a:path>
            </a:pathLst>
          </a:custGeom>
        </p:spPr>
      </p:pic>
      <p:pic>
        <p:nvPicPr>
          <p:cNvPr id="11" name="Picture 10">
            <a:extLst>
              <a:ext uri="{FF2B5EF4-FFF2-40B4-BE49-F238E27FC236}">
                <a16:creationId xmlns:a16="http://schemas.microsoft.com/office/drawing/2014/main" id="{92BCFC00-BEA7-3943-B51E-5DFED14C6E55}"/>
              </a:ext>
            </a:extLst>
          </p:cNvPr>
          <p:cNvPicPr>
            <a:picLocks noChangeAspect="1"/>
          </p:cNvPicPr>
          <p:nvPr/>
        </p:nvPicPr>
        <p:blipFill rotWithShape="1">
          <a:blip r:embed="rId5"/>
          <a:srcRect l="9336" r="20752" b="-4"/>
          <a:stretch/>
        </p:blipFill>
        <p:spPr>
          <a:xfrm>
            <a:off x="6411503" y="4206623"/>
            <a:ext cx="2466491" cy="1687869"/>
          </a:xfrm>
          <a:custGeom>
            <a:avLst/>
            <a:gdLst>
              <a:gd name="connsiteX0" fmla="*/ 0 w 2466491"/>
              <a:gd name="connsiteY0" fmla="*/ 0 h 1687869"/>
              <a:gd name="connsiteX1" fmla="*/ 2466491 w 2466491"/>
              <a:gd name="connsiteY1" fmla="*/ 0 h 1687869"/>
              <a:gd name="connsiteX2" fmla="*/ 2466491 w 2466491"/>
              <a:gd name="connsiteY2" fmla="*/ 1687869 h 1687869"/>
              <a:gd name="connsiteX3" fmla="*/ 108845 w 2466491"/>
              <a:gd name="connsiteY3" fmla="*/ 1687869 h 1687869"/>
              <a:gd name="connsiteX4" fmla="*/ 8550 w 2466491"/>
              <a:gd name="connsiteY4" fmla="*/ 1624643 h 1687869"/>
              <a:gd name="connsiteX5" fmla="*/ 0 w 2466491"/>
              <a:gd name="connsiteY5" fmla="*/ 1584362 h 168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491" h="1687869">
                <a:moveTo>
                  <a:pt x="0" y="0"/>
                </a:moveTo>
                <a:lnTo>
                  <a:pt x="2466491" y="0"/>
                </a:lnTo>
                <a:lnTo>
                  <a:pt x="2466491" y="1687869"/>
                </a:lnTo>
                <a:lnTo>
                  <a:pt x="108845" y="1687869"/>
                </a:lnTo>
                <a:cubicBezTo>
                  <a:pt x="63759" y="1687869"/>
                  <a:pt x="25075" y="1661798"/>
                  <a:pt x="8550" y="1624643"/>
                </a:cubicBezTo>
                <a:lnTo>
                  <a:pt x="0" y="1584362"/>
                </a:lnTo>
                <a:close/>
              </a:path>
            </a:pathLst>
          </a:custGeom>
        </p:spPr>
      </p:pic>
      <p:pic>
        <p:nvPicPr>
          <p:cNvPr id="5" name="Picture 4">
            <a:extLst>
              <a:ext uri="{FF2B5EF4-FFF2-40B4-BE49-F238E27FC236}">
                <a16:creationId xmlns:a16="http://schemas.microsoft.com/office/drawing/2014/main" id="{5A43D71F-40AF-9F4F-B895-A67D51BBA208}"/>
              </a:ext>
            </a:extLst>
          </p:cNvPr>
          <p:cNvPicPr>
            <a:picLocks noChangeAspect="1"/>
          </p:cNvPicPr>
          <p:nvPr/>
        </p:nvPicPr>
        <p:blipFill rotWithShape="1">
          <a:blip r:embed="rId6"/>
          <a:srcRect l="53975" r="4535" b="-2"/>
          <a:stretch/>
        </p:blipFill>
        <p:spPr>
          <a:xfrm>
            <a:off x="9028587" y="3061713"/>
            <a:ext cx="2053329" cy="2832779"/>
          </a:xfrm>
          <a:custGeom>
            <a:avLst/>
            <a:gdLst>
              <a:gd name="connsiteX0" fmla="*/ 6640 w 2488644"/>
              <a:gd name="connsiteY0" fmla="*/ 0 h 2893217"/>
              <a:gd name="connsiteX1" fmla="*/ 2488644 w 2488644"/>
              <a:gd name="connsiteY1" fmla="*/ 0 h 2893217"/>
              <a:gd name="connsiteX2" fmla="*/ 2488644 w 2488644"/>
              <a:gd name="connsiteY2" fmla="*/ 1478584 h 2893217"/>
              <a:gd name="connsiteX3" fmla="*/ 2488644 w 2488644"/>
              <a:gd name="connsiteY3" fmla="*/ 1829101 h 2893217"/>
              <a:gd name="connsiteX4" fmla="*/ 2488644 w 2488644"/>
              <a:gd name="connsiteY4" fmla="*/ 2727776 h 2893217"/>
              <a:gd name="connsiteX5" fmla="*/ 2323203 w 2488644"/>
              <a:gd name="connsiteY5" fmla="*/ 2893217 h 2893217"/>
              <a:gd name="connsiteX6" fmla="*/ 896176 w 2488644"/>
              <a:gd name="connsiteY6" fmla="*/ 2893217 h 2893217"/>
              <a:gd name="connsiteX7" fmla="*/ 172081 w 2488644"/>
              <a:gd name="connsiteY7" fmla="*/ 2893217 h 2893217"/>
              <a:gd name="connsiteX8" fmla="*/ 0 w 2488644"/>
              <a:gd name="connsiteY8" fmla="*/ 2893217 h 2893217"/>
              <a:gd name="connsiteX9" fmla="*/ 0 w 2488644"/>
              <a:gd name="connsiteY9" fmla="*/ 140978 h 2893217"/>
              <a:gd name="connsiteX10" fmla="*/ 6640 w 2488644"/>
              <a:gd name="connsiteY10" fmla="*/ 140978 h 289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8644" h="2893217">
                <a:moveTo>
                  <a:pt x="6640" y="0"/>
                </a:moveTo>
                <a:lnTo>
                  <a:pt x="2488644" y="0"/>
                </a:lnTo>
                <a:lnTo>
                  <a:pt x="2488644" y="1478584"/>
                </a:lnTo>
                <a:lnTo>
                  <a:pt x="2488644" y="1829101"/>
                </a:lnTo>
                <a:lnTo>
                  <a:pt x="2488644" y="2727776"/>
                </a:lnTo>
                <a:cubicBezTo>
                  <a:pt x="2488644" y="2819147"/>
                  <a:pt x="2414574" y="2893217"/>
                  <a:pt x="2323203" y="2893217"/>
                </a:cubicBezTo>
                <a:lnTo>
                  <a:pt x="896176" y="2893217"/>
                </a:lnTo>
                <a:lnTo>
                  <a:pt x="172081" y="2893217"/>
                </a:lnTo>
                <a:lnTo>
                  <a:pt x="0" y="2893217"/>
                </a:lnTo>
                <a:lnTo>
                  <a:pt x="0" y="140978"/>
                </a:lnTo>
                <a:lnTo>
                  <a:pt x="6640" y="140978"/>
                </a:lnTo>
                <a:close/>
              </a:path>
            </a:pathLst>
          </a:custGeom>
        </p:spPr>
      </p:pic>
    </p:spTree>
    <p:extLst>
      <p:ext uri="{BB962C8B-B14F-4D97-AF65-F5344CB8AC3E}">
        <p14:creationId xmlns:p14="http://schemas.microsoft.com/office/powerpoint/2010/main" val="32929151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BA1B667-1542-4631-929E-714A41E9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59BA665-866B-4988-8C5D-0B272F82BF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15805"/>
          <a:stretch/>
        </p:blipFill>
        <p:spPr>
          <a:xfrm>
            <a:off x="0" y="4767552"/>
            <a:ext cx="12192000" cy="2090448"/>
          </a:xfrm>
          <a:prstGeom prst="rect">
            <a:avLst/>
          </a:prstGeom>
        </p:spPr>
      </p:pic>
      <p:sp>
        <p:nvSpPr>
          <p:cNvPr id="2" name="Title 1">
            <a:extLst>
              <a:ext uri="{FF2B5EF4-FFF2-40B4-BE49-F238E27FC236}">
                <a16:creationId xmlns:a16="http://schemas.microsoft.com/office/drawing/2014/main" id="{BD337EBE-FC85-E344-B6B9-4552F8513AB3}"/>
              </a:ext>
            </a:extLst>
          </p:cNvPr>
          <p:cNvSpPr>
            <a:spLocks noGrp="1"/>
          </p:cNvSpPr>
          <p:nvPr>
            <p:ph type="title"/>
          </p:nvPr>
        </p:nvSpPr>
        <p:spPr>
          <a:xfrm>
            <a:off x="685800" y="4771908"/>
            <a:ext cx="10820400" cy="1293028"/>
          </a:xfrm>
        </p:spPr>
        <p:txBody>
          <a:bodyPr>
            <a:normAutofit/>
          </a:bodyPr>
          <a:lstStyle/>
          <a:p>
            <a:pPr algn="ctr"/>
            <a:r>
              <a:rPr lang="en-US" sz="4000"/>
              <a:t>Does it have more???</a:t>
            </a:r>
          </a:p>
        </p:txBody>
      </p:sp>
      <p:graphicFrame>
        <p:nvGraphicFramePr>
          <p:cNvPr id="5" name="Content Placeholder 2">
            <a:extLst>
              <a:ext uri="{FF2B5EF4-FFF2-40B4-BE49-F238E27FC236}">
                <a16:creationId xmlns:a16="http://schemas.microsoft.com/office/drawing/2014/main" id="{7DB2191F-D161-43C6-8A13-EFD8B5DAEC56}"/>
              </a:ext>
            </a:extLst>
          </p:cNvPr>
          <p:cNvGraphicFramePr>
            <a:graphicFrameLocks noGrp="1"/>
          </p:cNvGraphicFramePr>
          <p:nvPr>
            <p:ph idx="1"/>
            <p:extLst>
              <p:ext uri="{D42A27DB-BD31-4B8C-83A1-F6EECF244321}">
                <p14:modId xmlns:p14="http://schemas.microsoft.com/office/powerpoint/2010/main" val="3504834761"/>
              </p:ext>
            </p:extLst>
          </p:nvPr>
        </p:nvGraphicFramePr>
        <p:xfrm>
          <a:off x="685800" y="476250"/>
          <a:ext cx="10820400" cy="3786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8353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3" name="Picture 22">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B02CD37-C0EF-7F43-8415-EA7599AFFD69}"/>
              </a:ext>
            </a:extLst>
          </p:cNvPr>
          <p:cNvSpPr>
            <a:spLocks noGrp="1"/>
          </p:cNvSpPr>
          <p:nvPr>
            <p:ph type="title"/>
          </p:nvPr>
        </p:nvSpPr>
        <p:spPr>
          <a:xfrm>
            <a:off x="685800" y="1066163"/>
            <a:ext cx="3306744" cy="5148371"/>
          </a:xfrm>
        </p:spPr>
        <p:txBody>
          <a:bodyPr>
            <a:normAutofit/>
          </a:bodyPr>
          <a:lstStyle/>
          <a:p>
            <a:r>
              <a:rPr lang="en-US" sz="4000">
                <a:solidFill>
                  <a:schemeClr val="bg1"/>
                </a:solidFill>
              </a:rPr>
              <a:t>Huge thanks!</a:t>
            </a:r>
          </a:p>
        </p:txBody>
      </p:sp>
      <p:graphicFrame>
        <p:nvGraphicFramePr>
          <p:cNvPr id="5" name="Content Placeholder 2">
            <a:extLst>
              <a:ext uri="{FF2B5EF4-FFF2-40B4-BE49-F238E27FC236}">
                <a16:creationId xmlns:a16="http://schemas.microsoft.com/office/drawing/2014/main" id="{0536E1BD-2ECC-4A2F-930A-0DF124DF2A81}"/>
              </a:ext>
            </a:extLst>
          </p:cNvPr>
          <p:cNvGraphicFramePr>
            <a:graphicFrameLocks noGrp="1"/>
          </p:cNvGraphicFramePr>
          <p:nvPr>
            <p:ph idx="1"/>
            <p:extLst>
              <p:ext uri="{D42A27DB-BD31-4B8C-83A1-F6EECF244321}">
                <p14:modId xmlns:p14="http://schemas.microsoft.com/office/powerpoint/2010/main" val="339092218"/>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78087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A2A5-2B55-E444-AE31-4EEADF82AF2D}"/>
              </a:ext>
            </a:extLst>
          </p:cNvPr>
          <p:cNvSpPr>
            <a:spLocks noGrp="1"/>
          </p:cNvSpPr>
          <p:nvPr>
            <p:ph type="ctrTitle"/>
          </p:nvPr>
        </p:nvSpPr>
        <p:spPr/>
        <p:txBody>
          <a:bodyPr/>
          <a:lstStyle/>
          <a:p>
            <a:r>
              <a:rPr lang="en-US" dirty="0"/>
              <a:t>			     </a:t>
            </a:r>
            <a:r>
              <a:rPr lang="en-US" sz="5000" dirty="0" err="1"/>
              <a:t>Q&amp;a</a:t>
            </a:r>
            <a:endParaRPr lang="en-US" sz="5000" dirty="0"/>
          </a:p>
        </p:txBody>
      </p:sp>
      <p:sp>
        <p:nvSpPr>
          <p:cNvPr id="3" name="Subtitle 2">
            <a:extLst>
              <a:ext uri="{FF2B5EF4-FFF2-40B4-BE49-F238E27FC236}">
                <a16:creationId xmlns:a16="http://schemas.microsoft.com/office/drawing/2014/main" id="{157666CB-2F26-B94D-A2DD-11CE625C84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10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30</TotalTime>
  <Words>338</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Mortgagebuddy</vt:lpstr>
      <vt:lpstr>-The pleasant or painful process of buying a house-</vt:lpstr>
      <vt:lpstr>What if…</vt:lpstr>
      <vt:lpstr>Does it have more???</vt:lpstr>
      <vt:lpstr>Huge thanks!</vt:lpstr>
      <vt:lpstr>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Mortgagebuddy</dc:title>
  <dc:creator>Christian Lorenzo</dc:creator>
  <cp:lastModifiedBy>Christian Lorenzo</cp:lastModifiedBy>
  <cp:revision>6</cp:revision>
  <dcterms:created xsi:type="dcterms:W3CDTF">2019-10-26T05:47:01Z</dcterms:created>
  <dcterms:modified xsi:type="dcterms:W3CDTF">2019-10-28T05:43:18Z</dcterms:modified>
</cp:coreProperties>
</file>