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75" d="100"/>
          <a:sy n="75" d="100"/>
        </p:scale>
        <p:origin x="5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A40C-E004-49C0-BFDA-EEBB154D3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AC983-B881-4EB3-91D5-0F608E9AE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DB535-62E8-4C0B-888B-EF29FAFA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49DA-210D-425E-8FBB-5B8291E7E65F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0D9A8-9744-423A-AF48-8CF83926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AB723-5B9C-45F9-B998-6172FAA4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BD07-5F64-4A37-B5E8-BA719C56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6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0C53-AEB3-4D97-898E-859797F0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7FD7-8411-4EF4-BA19-CEE15A8B2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E61B8-BAF0-418D-B64B-DB849DAE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49DA-210D-425E-8FBB-5B8291E7E65F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92941-74E9-43D0-BAA5-FE815F06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C8E2C-5070-4E4C-9D39-CF177533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BD07-5F64-4A37-B5E8-BA719C56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64F2B8-B571-45FE-BE64-18C247E67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60AF8-84CB-4DE8-9F95-590ED5165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6032-1014-4A5E-B007-5D6B5716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49DA-210D-425E-8FBB-5B8291E7E65F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AA5F3-3FBC-4C03-984E-1B272C24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00790-FC27-41EA-AFBC-39968FA7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BD07-5F64-4A37-B5E8-BA719C56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1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3DD5-DA55-4C72-87E8-42D2ADAF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D8D5-72EE-4E6D-8A80-FBAE50CAA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9C476-13D9-4D93-B65F-70700380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49DA-210D-425E-8FBB-5B8291E7E65F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98FDE-2C5A-4402-BDE5-AE35A539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8833F-C6AA-4F93-BF88-AEB9D4B2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BD07-5F64-4A37-B5E8-BA719C56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1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D31A-907F-42B7-8FA0-A374DA5E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E2395-76D6-4BD4-8C77-833DBFB0B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82BB0-54B8-41A1-906D-FF809745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49DA-210D-425E-8FBB-5B8291E7E65F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12E8-5D33-40A9-BA05-C32E7967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B04D4-8AD1-4EA5-AD20-3F292DE6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BD07-5F64-4A37-B5E8-BA719C56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0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42CB-8B0C-4E9D-BCFA-B65D2E2D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A55E-13AE-4788-AB7E-6B9DE962C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4AB3C-ED41-4559-A544-EEC5755A8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68C12-5A20-4F61-9A33-42376733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49DA-210D-425E-8FBB-5B8291E7E65F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4E15E-BCCE-4BB0-942C-00546AEB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EA5D5-BD8D-4B73-8D60-533C5896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BD07-5F64-4A37-B5E8-BA719C56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2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B4F4-259D-49D7-8258-B9F7D99E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86515-2D96-4763-B227-6AAD5E97B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833C9-3A08-4872-9C5F-4F35EF17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81D41-3880-4339-A701-D87E3032C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544269-5F2E-4B3E-872B-E056E0483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812CB-1F29-4BFB-9138-4FCBAB67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49DA-210D-425E-8FBB-5B8291E7E65F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F8867-5602-4D06-8C29-FB2F6F80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313C42-0BDA-43C2-9ED8-69A88167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BD07-5F64-4A37-B5E8-BA719C56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4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B386-125B-45DD-A2C5-BB43B478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55838-A90B-423C-9EA7-D80D6F90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49DA-210D-425E-8FBB-5B8291E7E65F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92656-3305-407B-B86D-545CA1A5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5DD59-28BA-421F-A373-9A0D435B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BD07-5F64-4A37-B5E8-BA719C56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D3AFF-C13D-4963-AC7B-CFA47FA2C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49DA-210D-425E-8FBB-5B8291E7E65F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1103D-D753-48BC-ACDF-D48E70DE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78BF3-120A-491F-BE4C-2289FF86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BD07-5F64-4A37-B5E8-BA719C56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B5F6-7477-4473-AE33-3308DB9E8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032DD-B3F0-4481-BA3C-17673FEE1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9A2EC-D4C8-4C4B-91A1-83DDE10F7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88489-2DC4-42DA-8CC0-B31696C5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49DA-210D-425E-8FBB-5B8291E7E65F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68952-550B-404C-9326-E7E11275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C4BD5-321B-41CE-9335-5CEED97A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BD07-5F64-4A37-B5E8-BA719C56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0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0CD0-3D0A-4227-A6A6-A6D65797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C3BB8-59E2-4454-BF49-0AF45DD76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ECD15-3268-4634-AB31-D59DCF045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DCEFD-AE88-4DDC-97E5-1046AA6C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49DA-210D-425E-8FBB-5B8291E7E65F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A65A0-C22F-4C94-9716-CCB8A439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59DC5-43FD-4C45-B58C-734DC639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BD07-5F64-4A37-B5E8-BA719C56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B376A-28AE-48C5-A504-77450A35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03186-AE31-4AC6-9E7B-5DBC1ACF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4ABA3-A5FA-44FF-ABB8-158A3212B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F49DA-210D-425E-8FBB-5B8291E7E65F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C4AAE-06FC-4628-BE71-C297E40D2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4F8A7-7688-49B8-8217-CC8177144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BD07-5F64-4A37-B5E8-BA719C56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5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ykvh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CDA0B1-02C1-4D46-803F-F5CBFCDA4C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7"/>
          <a:stretch/>
        </p:blipFill>
        <p:spPr>
          <a:xfrm>
            <a:off x="1549400" y="810446"/>
            <a:ext cx="9093200" cy="59548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83827D-C1B7-48D8-9CA8-781A58FE7973}"/>
              </a:ext>
            </a:extLst>
          </p:cNvPr>
          <p:cNvSpPr txBox="1"/>
          <p:nvPr/>
        </p:nvSpPr>
        <p:spPr>
          <a:xfrm>
            <a:off x="3165856" y="92677"/>
            <a:ext cx="5860288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Starlink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30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3D24DF-FA68-4F72-953D-29DBA9DEEF1D}"/>
              </a:ext>
            </a:extLst>
          </p:cNvPr>
          <p:cNvSpPr txBox="1"/>
          <p:nvPr/>
        </p:nvSpPr>
        <p:spPr>
          <a:xfrm>
            <a:off x="3165856" y="92677"/>
            <a:ext cx="5860288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Starlink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BB57C6-D856-44CB-B0D0-64DA351D83D1}"/>
              </a:ext>
            </a:extLst>
          </p:cNvPr>
          <p:cNvSpPr txBox="1"/>
          <p:nvPr/>
        </p:nvSpPr>
        <p:spPr>
          <a:xfrm>
            <a:off x="1912620" y="1605483"/>
            <a:ext cx="3180080" cy="1280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Starlink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789C4-68D4-40FA-975A-98CA0B72F0C6}"/>
              </a:ext>
            </a:extLst>
          </p:cNvPr>
          <p:cNvSpPr txBox="1"/>
          <p:nvPr/>
        </p:nvSpPr>
        <p:spPr>
          <a:xfrm>
            <a:off x="6667754" y="1605483"/>
            <a:ext cx="2887472" cy="1280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1CC41-BD76-472E-9514-FFAB03226D85}"/>
              </a:ext>
            </a:extLst>
          </p:cNvPr>
          <p:cNvSpPr txBox="1"/>
          <p:nvPr/>
        </p:nvSpPr>
        <p:spPr>
          <a:xfrm>
            <a:off x="6159754" y="4062655"/>
            <a:ext cx="3903472" cy="1280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Starlink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anten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KVH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ABBBA3-2D70-4866-83C3-DDD89FDD9CD2}"/>
              </a:ext>
            </a:extLst>
          </p:cNvPr>
          <p:cNvSpPr txBox="1"/>
          <p:nvPr/>
        </p:nvSpPr>
        <p:spPr>
          <a:xfrm>
            <a:off x="2128774" y="4062655"/>
            <a:ext cx="2747772" cy="1280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41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3D24DF-FA68-4F72-953D-29DBA9DEEF1D}"/>
              </a:ext>
            </a:extLst>
          </p:cNvPr>
          <p:cNvSpPr txBox="1"/>
          <p:nvPr/>
        </p:nvSpPr>
        <p:spPr>
          <a:xfrm>
            <a:off x="3165856" y="92677"/>
            <a:ext cx="5860288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Starlink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BB57C6-D856-44CB-B0D0-64DA351D83D1}"/>
              </a:ext>
            </a:extLst>
          </p:cNvPr>
          <p:cNvSpPr txBox="1"/>
          <p:nvPr/>
        </p:nvSpPr>
        <p:spPr>
          <a:xfrm>
            <a:off x="97028" y="969283"/>
            <a:ext cx="529234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Starlink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806B1-4D22-4AD2-AADF-F3C4CAC1FE7F}"/>
              </a:ext>
            </a:extLst>
          </p:cNvPr>
          <p:cNvSpPr txBox="1"/>
          <p:nvPr/>
        </p:nvSpPr>
        <p:spPr>
          <a:xfrm>
            <a:off x="6802628" y="969282"/>
            <a:ext cx="529234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B155B2-9B16-4B5E-80E5-DFA9713DD035}"/>
              </a:ext>
            </a:extLst>
          </p:cNvPr>
          <p:cNvSpPr txBox="1"/>
          <p:nvPr/>
        </p:nvSpPr>
        <p:spPr>
          <a:xfrm>
            <a:off x="97028" y="1555884"/>
            <a:ext cx="529234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rồi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email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KVH - airtimeservices@kvh.com.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2A30C8-59FC-4DAC-A974-9CFBC3326471}"/>
              </a:ext>
            </a:extLst>
          </p:cNvPr>
          <p:cNvCxnSpPr/>
          <p:nvPr/>
        </p:nvCxnSpPr>
        <p:spPr>
          <a:xfrm flipV="1">
            <a:off x="6096000" y="1007382"/>
            <a:ext cx="0" cy="5596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B32C5CA-B192-4ECE-B1D4-357852D79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174" y="2475113"/>
            <a:ext cx="3014349" cy="39002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FD25C9-50B6-4442-97D4-FBB04E307B72}"/>
              </a:ext>
            </a:extLst>
          </p:cNvPr>
          <p:cNvSpPr txBox="1"/>
          <p:nvPr/>
        </p:nvSpPr>
        <p:spPr>
          <a:xfrm>
            <a:off x="6802177" y="1599087"/>
            <a:ext cx="529234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Reset router -&gt;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192.168.1.1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6578C4-6D85-4C76-B5F1-F3923234B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6973"/>
            <a:ext cx="2629267" cy="17718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A8BF2B-6938-47A3-B5C4-4FE3EA980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996" y="2553292"/>
            <a:ext cx="2715004" cy="3581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FC150A-2FD9-49A4-BD27-B3517C61D6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48" y="4311377"/>
            <a:ext cx="3562847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0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3D24DF-FA68-4F72-953D-29DBA9DEEF1D}"/>
              </a:ext>
            </a:extLst>
          </p:cNvPr>
          <p:cNvSpPr txBox="1"/>
          <p:nvPr/>
        </p:nvSpPr>
        <p:spPr>
          <a:xfrm>
            <a:off x="3165856" y="92677"/>
            <a:ext cx="5860288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Starlink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BB57C6-D856-44CB-B0D0-64DA351D83D1}"/>
              </a:ext>
            </a:extLst>
          </p:cNvPr>
          <p:cNvSpPr txBox="1"/>
          <p:nvPr/>
        </p:nvSpPr>
        <p:spPr>
          <a:xfrm>
            <a:off x="97028" y="969283"/>
            <a:ext cx="529234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806B1-4D22-4AD2-AADF-F3C4CAC1FE7F}"/>
              </a:ext>
            </a:extLst>
          </p:cNvPr>
          <p:cNvSpPr txBox="1"/>
          <p:nvPr/>
        </p:nvSpPr>
        <p:spPr>
          <a:xfrm>
            <a:off x="6802628" y="969282"/>
            <a:ext cx="529234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CommBox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Edge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B155B2-9B16-4B5E-80E5-DFA9713DD035}"/>
              </a:ext>
            </a:extLst>
          </p:cNvPr>
          <p:cNvSpPr txBox="1"/>
          <p:nvPr/>
        </p:nvSpPr>
        <p:spPr>
          <a:xfrm>
            <a:off x="97028" y="1794508"/>
            <a:ext cx="5292344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Dùng KVH Manager portal/app để theo dõi: tình trạng kết nối, vị trí, dung lượng đã dùng, cảnh báo quá hạn mức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hlinkClick r:id="rId2"/>
              </a:rPr>
              <a:t>https://www.mykvh.com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app trên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2A30C8-59FC-4DAC-A974-9CFBC3326471}"/>
              </a:ext>
            </a:extLst>
          </p:cNvPr>
          <p:cNvCxnSpPr>
            <a:cxnSpLocks/>
          </p:cNvCxnSpPr>
          <p:nvPr/>
        </p:nvCxnSpPr>
        <p:spPr>
          <a:xfrm flipV="1">
            <a:off x="6096000" y="1555884"/>
            <a:ext cx="0" cy="5048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FD25C9-50B6-4442-97D4-FBB04E307B72}"/>
              </a:ext>
            </a:extLst>
          </p:cNvPr>
          <p:cNvSpPr txBox="1"/>
          <p:nvPr/>
        </p:nvSpPr>
        <p:spPr>
          <a:xfrm>
            <a:off x="6802177" y="1599087"/>
            <a:ext cx="5292341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Gộp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Starlink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LTE, VSAT),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511C7D-7F41-494E-9D8E-A6CE2F67C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25" y="4097061"/>
            <a:ext cx="5547561" cy="1487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837C87-AD06-46DF-85FA-C27F3433D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977" y="3037172"/>
            <a:ext cx="5172797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3D24DF-FA68-4F72-953D-29DBA9DEEF1D}"/>
              </a:ext>
            </a:extLst>
          </p:cNvPr>
          <p:cNvSpPr txBox="1"/>
          <p:nvPr/>
        </p:nvSpPr>
        <p:spPr>
          <a:xfrm>
            <a:off x="3165856" y="92677"/>
            <a:ext cx="5860288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Starlink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BB57C6-D856-44CB-B0D0-64DA351D83D1}"/>
              </a:ext>
            </a:extLst>
          </p:cNvPr>
          <p:cNvSpPr txBox="1"/>
          <p:nvPr/>
        </p:nvSpPr>
        <p:spPr>
          <a:xfrm>
            <a:off x="97028" y="969283"/>
            <a:ext cx="529234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806B1-4D22-4AD2-AADF-F3C4CAC1FE7F}"/>
              </a:ext>
            </a:extLst>
          </p:cNvPr>
          <p:cNvSpPr txBox="1"/>
          <p:nvPr/>
        </p:nvSpPr>
        <p:spPr>
          <a:xfrm>
            <a:off x="6802628" y="969282"/>
            <a:ext cx="529234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CommBox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Edge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2A30C8-59FC-4DAC-A974-9CFBC3326471}"/>
              </a:ext>
            </a:extLst>
          </p:cNvPr>
          <p:cNvCxnSpPr>
            <a:cxnSpLocks/>
          </p:cNvCxnSpPr>
          <p:nvPr/>
        </p:nvCxnSpPr>
        <p:spPr>
          <a:xfrm flipV="1">
            <a:off x="6096000" y="1555884"/>
            <a:ext cx="0" cy="5048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99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88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190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9</cp:revision>
  <dcterms:created xsi:type="dcterms:W3CDTF">2025-08-24T16:34:33Z</dcterms:created>
  <dcterms:modified xsi:type="dcterms:W3CDTF">2025-08-24T17:22:31Z</dcterms:modified>
</cp:coreProperties>
</file>