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5ABF9-9DA6-783F-B9EE-118BF9339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B9A2FF-4456-E991-21D2-0749A8A3B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D5CD4-570C-BF47-8F69-6C513C01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EB7-8A8C-49D1-A3DD-E8F8BCD704B7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727E0-C5B5-3817-A965-BDF61288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4B20D-5F36-EEB7-F5C2-798D0E90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8426-983A-4B67-830F-01F694789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61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4BC81-CEB8-4E66-7E41-73D765D5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25AB66-CCBE-5FCB-8C71-D7E34BECA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A9E75-AA39-A854-17CA-332DAAED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EB7-8A8C-49D1-A3DD-E8F8BCD704B7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567B9-F73F-5B6A-3E67-1CADB09D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BBCEC-419A-E89A-8C7A-DD04CABA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8426-983A-4B67-830F-01F694789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75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FD921E-E181-8838-9A30-D8575D556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7A32C5-15D7-5328-4305-BAE8AEEE0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257D8-3CFB-CCB1-6FAE-EBFDBB58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EB7-8A8C-49D1-A3DD-E8F8BCD704B7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63199-E113-B5A2-84DE-A36FBA06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2C1E2-52BE-356E-6FA8-FB4CF46F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8426-983A-4B67-830F-01F694789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34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7FCE9-4860-81FB-65A3-32B9F2D0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F2FC4-65E0-2665-BC7A-A25C4F039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84573-7DC2-F343-CFD7-0558CA87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EB7-8A8C-49D1-A3DD-E8F8BCD704B7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4467D-77C5-597C-2B9D-7C57AABA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33B1E-1428-9721-1915-027D31B5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8426-983A-4B67-830F-01F694789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66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C3335-B5D9-D568-EA8C-BC1FF651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FF63DE-A31F-6B40-3CB1-4B9B07E2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412A2-4D6D-53E2-9737-D63EA166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EB7-8A8C-49D1-A3DD-E8F8BCD704B7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40288-850C-7484-0BC6-60FF8CBD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A514A-BF82-00A2-498D-15B7269D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8426-983A-4B67-830F-01F694789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1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DFFAE-B8F9-FD1B-DBDE-26D0447F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03925-F7EE-60A3-EE33-1C77BBD82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27A2A1-C88C-AD0E-9098-94A847BC4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DFC7D6-715C-B6B9-20D8-E784414B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EB7-8A8C-49D1-A3DD-E8F8BCD704B7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31F19-4675-CDC9-2E5F-9F77756D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399897-EB63-3FAB-9F47-9009E71E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8426-983A-4B67-830F-01F694789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94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BC327-F7C7-1EAA-D075-A1D2209C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1692F1-01D5-1C26-3BB5-86C95FAB0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B001F1-24A0-3E46-9F7C-E2FC6D014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D2DD56-4E39-C311-9847-F6E4931BC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A9F3F0-1A5C-08FB-0DF7-5272B8C54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834041-8568-44AC-FDEC-1326D435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EB7-8A8C-49D1-A3DD-E8F8BCD704B7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1254D9-B388-817E-99EA-D355D00E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1190D2-968E-7BB8-DDCF-73056DC9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8426-983A-4B67-830F-01F694789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87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F528A-C41C-88EE-9E57-1D86616B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6DC125-B52C-EAFA-1FF5-19561C34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EB7-8A8C-49D1-A3DD-E8F8BCD704B7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1FCD22-328B-4450-E1D5-FDA68F1F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BD6CDF-6CE9-BB71-AAAF-E9DDD519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8426-983A-4B67-830F-01F694789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B687B9-A6C0-CD17-A20A-33AC869B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EB7-8A8C-49D1-A3DD-E8F8BCD704B7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5CC029-4B54-4726-A7CF-D60BF571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9C735C-032B-77FD-1590-7316B282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8426-983A-4B67-830F-01F694789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91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77826-2C03-2414-87FA-EAB668D1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3D8DB-068E-1107-AF67-158042FA9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CB7BF3-4876-1AA9-22FD-411F708A4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793C44-44A4-2767-84D8-8A859736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EB7-8A8C-49D1-A3DD-E8F8BCD704B7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E022DD-ADBC-C900-A55F-11ACBFA8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E50AB-954E-B2AA-05FB-C9D2FE16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8426-983A-4B67-830F-01F694789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7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33693-6F80-5CDD-4669-0DC16F6F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E52C04-C531-3B79-BEAB-5F103E19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FB0D6A-9773-60B5-8B1B-129A1E5DB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D78096-C2D8-0A21-3912-CE2E800C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FEB7-8A8C-49D1-A3DD-E8F8BCD704B7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535B6-C523-C2EA-84ED-F071D988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8B28D-1802-860C-9B8F-0164DB50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8426-983A-4B67-830F-01F694789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44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7DA92C-8AF1-3850-7068-C332E3A8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3B8A2-6665-212D-A138-FBA3FB1DB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7AB58-194A-0792-8F1D-9B8FAE017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4FEB7-8A8C-49D1-A3DD-E8F8BCD704B7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606CE-69F9-D56A-30AA-EB1ABA097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631C2-1188-0A25-FCF6-605E4C0C1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18426-983A-4B67-830F-01F694789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31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44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Lambert Keith</dc:creator>
  <cp:lastModifiedBy>Lambert Keith</cp:lastModifiedBy>
  <cp:revision>1</cp:revision>
  <dcterms:created xsi:type="dcterms:W3CDTF">2024-05-17T06:49:20Z</dcterms:created>
  <dcterms:modified xsi:type="dcterms:W3CDTF">2024-05-17T07:04:54Z</dcterms:modified>
</cp:coreProperties>
</file>