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4490-F0AC-17E0-78F3-04C7BA3E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EB061-82A7-D76D-91A8-E6D2E4AC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4CB57-C080-B367-EB10-7C20E65C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05802-2FBB-E7B1-07FF-E629B46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FBB7-B31C-F21C-67E1-139FA25C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36D0-E479-746A-0F0B-A07994EB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5F287-A38B-7D93-2A71-9462018D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9EA9F-99A4-78FB-33E6-F231CBFE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90986-F926-C518-F223-CE51FEEE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56356-99BB-C954-FE8F-DA93E2F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5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41683-21DB-8207-F541-D709B2A1D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2AB0D-1FEE-5E64-F1CE-5BE9AE95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474F-7447-6F9D-8A20-09125DF0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D0AAB-B719-28EA-38C0-E4EAEF9E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7891B-ED8B-F16C-F02B-4F5B07AB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6267-50BF-5179-562C-0FDA72A2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7799F-2699-5E0B-2E5F-66375060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2EF7B-360E-6167-7D10-EBAA812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A1F40-F1BF-0513-A7C7-EACDA4E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FD619-1F3D-5DB0-7446-1E722175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6954-56B0-4749-AF0B-2FBA6BF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E39F2-3E47-129F-5658-F02BAE49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8A783-2888-E53B-58AC-7E3E5779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A62B9-55E9-28D7-9E16-2B0E57E2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101CF-931A-1A04-D61B-187A23D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68F9-31B0-1B76-ECC8-36BB8E5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D28A-5DE5-481E-EA95-D47E929A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EBEFD-3B96-4152-5CE1-6C09EA80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2EA0E-1E48-C40D-59B2-2451DD22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71E85-305F-E9BC-57C7-EFEA139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74977-01DA-3E81-9281-D45505E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1950-B3F6-5E33-00A0-8DE34746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D5A93-1306-D89B-03FD-F4B42EB4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62B53-869D-4672-C6BD-BB072CE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72C1ED-670F-69FD-CB4B-B73DD9D2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87487-DD7B-EDAB-3BAD-73FFFBBB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46D2E-E5C8-FA7B-E7BC-FD7D39C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0177A-9449-2762-A570-81A8B42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87825-2C04-DAAB-1954-6137148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9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324F-49A4-8E49-564E-508BB63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60FBC-30FD-9F83-CC52-6E63A677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2452A7-A4D4-19F4-F7A0-E43763C0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8D380-6F2B-546D-C14F-AA5561D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2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DC600-D743-5324-6D20-280A7DC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20726-D76E-C834-AF61-64629F6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54785-BDA8-8BD9-BA1C-4046B134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9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011E-6C86-4A3A-07D1-BFA3D5C0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02BF1-7177-5162-D1C0-344D1BE5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8BDD2-7A14-BA59-46C8-8BEC94C9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3209C-A4E9-C787-83A7-1C67883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E6088-A2AF-5271-D1E5-6A020DC1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58166-7DD7-0A68-B815-0DD66474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77E7-B463-DD4C-9E4C-A4DD1C0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C7B20-6E7F-E672-2B4D-9BA16F2E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0943D-5658-0AC3-2BDB-8F09B169E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170C-4EB8-C47D-0B16-E24301D3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13C6B-A3C8-73E9-E7A6-F72A8AFB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DB9C4-6399-3912-5B12-78A28B7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444D1-B196-0CFD-089E-1C11393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5A292-065D-7C4D-7693-AF36EAAA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48753-11B1-AE27-B665-984ABFEA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8C493-EEB6-03C3-458F-836DA528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6A37A-1050-FD15-21D1-251713CE3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体 1">
            <a:extLst>
              <a:ext uri="{FF2B5EF4-FFF2-40B4-BE49-F238E27FC236}">
                <a16:creationId xmlns:a16="http://schemas.microsoft.com/office/drawing/2014/main" id="{25360122-7D5D-F3BF-3C3C-1A29CBB30195}"/>
              </a:ext>
            </a:extLst>
          </p:cNvPr>
          <p:cNvSpPr/>
          <p:nvPr/>
        </p:nvSpPr>
        <p:spPr>
          <a:xfrm>
            <a:off x="1396651" y="2537234"/>
            <a:ext cx="2190938" cy="1855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共享文件夹</a:t>
            </a:r>
            <a:endParaRPr lang="en-US" altLang="zh-CN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E0CE9F-FA71-FB3F-AC0A-1DCCBADE7F8B}"/>
              </a:ext>
            </a:extLst>
          </p:cNvPr>
          <p:cNvGrpSpPr/>
          <p:nvPr/>
        </p:nvGrpSpPr>
        <p:grpSpPr>
          <a:xfrm>
            <a:off x="4544841" y="1328596"/>
            <a:ext cx="3511548" cy="4200808"/>
            <a:chOff x="4961299" y="688063"/>
            <a:chExt cx="3511548" cy="42008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A26CBE7-9177-81D8-2539-74E4EB1F0EFE}"/>
                </a:ext>
              </a:extLst>
            </p:cNvPr>
            <p:cNvSpPr/>
            <p:nvPr/>
          </p:nvSpPr>
          <p:spPr>
            <a:xfrm>
              <a:off x="4961299" y="688063"/>
              <a:ext cx="3511548" cy="37934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ABA95CD-D3E4-618F-C7CD-71777CF8D792}"/>
                </a:ext>
              </a:extLst>
            </p:cNvPr>
            <p:cNvSpPr/>
            <p:nvPr/>
          </p:nvSpPr>
          <p:spPr>
            <a:xfrm>
              <a:off x="4961299" y="4481465"/>
              <a:ext cx="3511548" cy="4074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本地服务</a:t>
              </a:r>
              <a:endParaRPr lang="en-US" altLang="zh-CN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B07B42-3A3E-E97A-DC78-A88AD637FA20}"/>
                </a:ext>
              </a:extLst>
            </p:cNvPr>
            <p:cNvSpPr/>
            <p:nvPr/>
          </p:nvSpPr>
          <p:spPr>
            <a:xfrm>
              <a:off x="7176796" y="3554617"/>
              <a:ext cx="805759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抠图组件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80B45BD-775C-C3CB-5361-168DCC2D7F25}"/>
                </a:ext>
              </a:extLst>
            </p:cNvPr>
            <p:cNvSpPr/>
            <p:nvPr/>
          </p:nvSpPr>
          <p:spPr>
            <a:xfrm>
              <a:off x="6962113" y="879317"/>
              <a:ext cx="1235126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日志组件</a:t>
              </a:r>
            </a:p>
          </p:txBody>
        </p:sp>
        <p:sp>
          <p:nvSpPr>
            <p:cNvPr id="8" name="流程图: 多文档 7">
              <a:extLst>
                <a:ext uri="{FF2B5EF4-FFF2-40B4-BE49-F238E27FC236}">
                  <a16:creationId xmlns:a16="http://schemas.microsoft.com/office/drawing/2014/main" id="{0734A0F4-DACF-3AF6-C45E-697641C0BB24}"/>
                </a:ext>
              </a:extLst>
            </p:cNvPr>
            <p:cNvSpPr/>
            <p:nvPr/>
          </p:nvSpPr>
          <p:spPr>
            <a:xfrm>
              <a:off x="7176796" y="1896701"/>
              <a:ext cx="805759" cy="1484769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图片队列</a:t>
              </a:r>
            </a:p>
          </p:txBody>
        </p:sp>
        <p:sp>
          <p:nvSpPr>
            <p:cNvPr id="9" name="流程图: 多文档 8">
              <a:extLst>
                <a:ext uri="{FF2B5EF4-FFF2-40B4-BE49-F238E27FC236}">
                  <a16:creationId xmlns:a16="http://schemas.microsoft.com/office/drawing/2014/main" id="{6F464642-68C8-A7AE-8548-73AB2790127A}"/>
                </a:ext>
              </a:extLst>
            </p:cNvPr>
            <p:cNvSpPr/>
            <p:nvPr/>
          </p:nvSpPr>
          <p:spPr>
            <a:xfrm>
              <a:off x="5418198" y="1896701"/>
              <a:ext cx="805759" cy="1484769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目录队列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F912DE1-B92E-5709-0448-C7000D027C04}"/>
                </a:ext>
              </a:extLst>
            </p:cNvPr>
            <p:cNvSpPr/>
            <p:nvPr/>
          </p:nvSpPr>
          <p:spPr>
            <a:xfrm>
              <a:off x="5469917" y="969853"/>
              <a:ext cx="805759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遍历组件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A0D65F-CE74-3803-271C-8F4AD23EE0F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872796" y="1723554"/>
              <a:ext cx="3715" cy="173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6DC593E-FEAE-76B0-B91C-96338768190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223957" y="2639086"/>
              <a:ext cx="952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3EC669-D510-30BF-EB6C-820FC81F041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575960" y="3269431"/>
              <a:ext cx="3716" cy="285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5DED72B8-BAA0-969C-9FD0-C1C525A9B1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92395" y="3047066"/>
              <a:ext cx="1292382" cy="476420"/>
            </a:xfrm>
            <a:prstGeom prst="bentConnector3">
              <a:avLst>
                <a:gd name="adj1" fmla="val 2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8F3CFAE-0B6F-4253-7FFE-D11FEE1E4BF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V="1">
              <a:off x="5413101" y="2644184"/>
              <a:ext cx="1292383" cy="1282187"/>
            </a:xfrm>
            <a:prstGeom prst="bentConnector4">
              <a:avLst>
                <a:gd name="adj1" fmla="val 963"/>
                <a:gd name="adj2" fmla="val 1178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CBCE486-A988-08A0-5166-5D45F7FB774B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3496328" y="973974"/>
            <a:ext cx="559052" cy="256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8AD4BE4-80B2-CD51-9F48-40BB04AA4468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2492120" y="4393194"/>
            <a:ext cx="2279058" cy="178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AC5660-B531-A8DE-FEB3-D096FD26831F}"/>
              </a:ext>
            </a:extLst>
          </p:cNvPr>
          <p:cNvSpPr/>
          <p:nvPr/>
        </p:nvSpPr>
        <p:spPr>
          <a:xfrm>
            <a:off x="9699880" y="1992893"/>
            <a:ext cx="1765425" cy="9155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定时启动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B9CEE81-6A77-15DC-0324-AA1D4D5F06D9}"/>
              </a:ext>
            </a:extLst>
          </p:cNvPr>
          <p:cNvSpPr/>
          <p:nvPr/>
        </p:nvSpPr>
        <p:spPr>
          <a:xfrm>
            <a:off x="9699880" y="3559142"/>
            <a:ext cx="1765425" cy="9155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自我检查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771879-D38D-DD63-F33B-1CA0AF728CA6}"/>
              </a:ext>
            </a:extLst>
          </p:cNvPr>
          <p:cNvCxnSpPr>
            <a:stCxn id="52" idx="2"/>
          </p:cNvCxnSpPr>
          <p:nvPr/>
        </p:nvCxnSpPr>
        <p:spPr>
          <a:xfrm flipH="1">
            <a:off x="8056389" y="2450660"/>
            <a:ext cx="1643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Lambert Keith</dc:creator>
  <cp:lastModifiedBy>Lambert Keith</cp:lastModifiedBy>
  <cp:revision>3</cp:revision>
  <dcterms:created xsi:type="dcterms:W3CDTF">2024-04-08T06:59:12Z</dcterms:created>
  <dcterms:modified xsi:type="dcterms:W3CDTF">2024-04-08T08:09:54Z</dcterms:modified>
</cp:coreProperties>
</file>