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C75AC-1562-7540-2651-7AD39DF60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29BFB2-380E-ED71-2379-B76FF6D1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90B8F-2376-3017-109B-DEF58475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AAF21-8290-FA9B-CB90-E8D8DDDE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99E18-2829-389D-7EE7-183B108C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ECA7-DC6A-8B30-E963-626D565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8FB7B-2F46-1617-50C0-2ADF79BC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1893F-30A4-66B7-FA82-1CC702AE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7FEA9-A85C-12E4-522D-701BA426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D3E7B-97D9-1E20-BDCB-33B3D514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2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6695CC-D99C-7050-9F6A-06842AF9F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8B138-70F3-09E8-A2FC-6085464D5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0914F-79CF-F123-88A1-18F54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723EF-337C-2222-C052-61407451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8DBF7-F818-747F-1D35-4F988BF3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2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F0754-DAD5-787A-42B1-D448FB23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00F46-49F3-434C-EEEA-2C93F899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4D0F0-DF55-30C4-BA9F-2D1C3338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9AEC3-D5F9-34E9-59F5-FDE71643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4B02-3B82-478C-9256-5624202B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2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AC20-57A1-B2AB-814C-5382CF3C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F17BF-B954-E2C0-2E09-FE085800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59D7B-8385-F91E-7041-65339F4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E87AA-356D-4C55-42B8-B60C8787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37867-D0BB-DDEC-3159-1BA5B4C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8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77AB-E00D-9EFA-7209-E5DD2D20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3DCB7-A0E5-6D1E-5079-A6151B086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620E2-D327-EB1A-BD3A-E3C0E0135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46A6E-D410-B2E3-496F-334D114D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65137-DDE4-D886-044F-11D8A772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CE8F1-7914-46D7-29D6-9FE49674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9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86CC1-DED8-0FF8-8F48-5F9ACB79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CCF32-0319-6C62-5CA9-A1481A98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0D4FF-0904-A4E8-9D8F-99AA632BA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58E74C-2B1A-A467-1797-1B5E1EA5F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22CB3F-31BC-BF2D-2A12-13B392AF1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3B0DF4-CB5A-435B-BB61-76667C11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29A224-14E5-256C-8DBA-3992414A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AC0BE-841A-2505-18DB-CA0C769F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3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FB27F-E436-2297-B3CB-E5792860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9A8F8-5CD5-9D19-5D4C-FEAEBF4C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75C2F-295A-FD50-02FF-59CCA4AC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7EDB8-C1BA-3AB6-D270-EBCD21DF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6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D76263-E022-F5F2-C08B-D7B9FAD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E3F7E8-15A0-2636-26EC-46144817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9887D-F527-D768-5D22-C5024D23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5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9B7F0-CA09-0609-9C9C-E05A499B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7F022-54B3-34C8-58EC-ECB8AAA8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39955-E899-A4F2-95FC-987D0B2E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4D90A-81DE-232B-171F-B3218875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2D755-9E5C-232D-A7A9-153DE272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C4F0F-26EF-E19D-7D0E-CBEC5A17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AD46C-A64D-CC2C-D883-EE7335E6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40607-E8FB-9D7F-A4E4-C3FF966E9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A3685-A83B-544A-5A5D-FBA0CC20D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DCC8A-EB76-8AD9-35D6-480EB477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A1AF7-1A88-AC5F-D45F-1816A50D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CAED3-9899-0D81-6311-8CC169B6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5D114A-E892-C5B7-1488-F1BCE583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10DDD-637F-D5F2-FBE4-D9412D84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0AE08-6314-0EF4-2038-292098F1D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AC72-F090-4C86-8FDC-C327C561EB9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5E0CC-ABB5-E2B0-6C57-ED3A99504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8A5F6-333F-DF07-0558-67CC15BFA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0D45-F8C0-46A7-B769-F78F1A0B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8DC6C225-B9D2-A556-7D37-7AFECD1695CC}"/>
              </a:ext>
            </a:extLst>
          </p:cNvPr>
          <p:cNvGrpSpPr/>
          <p:nvPr/>
        </p:nvGrpSpPr>
        <p:grpSpPr>
          <a:xfrm>
            <a:off x="2161309" y="865907"/>
            <a:ext cx="8054110" cy="5126185"/>
            <a:chOff x="2225963" y="457198"/>
            <a:chExt cx="8054110" cy="512618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59FA070-5F90-4245-6B3C-91DB9EB0E1BF}"/>
                </a:ext>
              </a:extLst>
            </p:cNvPr>
            <p:cNvGrpSpPr/>
            <p:nvPr/>
          </p:nvGrpSpPr>
          <p:grpSpPr>
            <a:xfrm>
              <a:off x="2225963" y="1071417"/>
              <a:ext cx="8054110" cy="4511966"/>
              <a:chOff x="2225963" y="1071417"/>
              <a:chExt cx="8054110" cy="451196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C808CE37-84F6-40E4-CEA6-FFFB83C8D87D}"/>
                  </a:ext>
                </a:extLst>
              </p:cNvPr>
              <p:cNvGrpSpPr/>
              <p:nvPr/>
            </p:nvGrpSpPr>
            <p:grpSpPr>
              <a:xfrm>
                <a:off x="2225963" y="1071417"/>
                <a:ext cx="1560946" cy="4511966"/>
                <a:chOff x="2198254" y="1690254"/>
                <a:chExt cx="1560946" cy="4511966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E5CC6EF8-A4C1-D2FE-EB5C-E8EC16477127}"/>
                    </a:ext>
                  </a:extLst>
                </p:cNvPr>
                <p:cNvSpPr/>
                <p:nvPr/>
              </p:nvSpPr>
              <p:spPr>
                <a:xfrm>
                  <a:off x="2198255" y="1690254"/>
                  <a:ext cx="1560945" cy="95134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App-1</a:t>
                  </a:r>
                  <a:endParaRPr lang="zh-CN" altLang="en-US" dirty="0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6770C548-6AAE-0581-2D6E-6DE1AA07C4A7}"/>
                    </a:ext>
                  </a:extLst>
                </p:cNvPr>
                <p:cNvSpPr/>
                <p:nvPr/>
              </p:nvSpPr>
              <p:spPr>
                <a:xfrm>
                  <a:off x="2198254" y="2877127"/>
                  <a:ext cx="1560945" cy="95134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App-2</a:t>
                  </a:r>
                  <a:endParaRPr lang="zh-CN" altLang="en-US" dirty="0"/>
                </a:p>
              </p:txBody>
            </p:sp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61B5B10-EA2F-E787-4B86-363F813D5BA6}"/>
                    </a:ext>
                  </a:extLst>
                </p:cNvPr>
                <p:cNvSpPr/>
                <p:nvPr/>
              </p:nvSpPr>
              <p:spPr>
                <a:xfrm>
                  <a:off x="2198255" y="4064001"/>
                  <a:ext cx="1560945" cy="95134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App-3</a:t>
                  </a:r>
                  <a:endParaRPr lang="zh-CN" altLang="en-US" dirty="0"/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EE6FA7A-C5FE-FC22-DEAA-822A8C917225}"/>
                    </a:ext>
                  </a:extLst>
                </p:cNvPr>
                <p:cNvSpPr/>
                <p:nvPr/>
              </p:nvSpPr>
              <p:spPr>
                <a:xfrm>
                  <a:off x="2198254" y="5250874"/>
                  <a:ext cx="1560945" cy="95134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App-4</a:t>
                  </a:r>
                  <a:endParaRPr lang="zh-CN" altLang="en-US" dirty="0"/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44F2E687-B002-67BD-D419-CFEFF48C6168}"/>
                  </a:ext>
                </a:extLst>
              </p:cNvPr>
              <p:cNvGrpSpPr/>
              <p:nvPr/>
            </p:nvGrpSpPr>
            <p:grpSpPr>
              <a:xfrm>
                <a:off x="4761345" y="1787236"/>
                <a:ext cx="5518728" cy="3283528"/>
                <a:chOff x="4761345" y="1787236"/>
                <a:chExt cx="5518728" cy="3283528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896C-7679-9730-16E8-E73FB92867FE}"/>
                    </a:ext>
                  </a:extLst>
                </p:cNvPr>
                <p:cNvGrpSpPr/>
                <p:nvPr/>
              </p:nvGrpSpPr>
              <p:grpSpPr>
                <a:xfrm>
                  <a:off x="4761345" y="1787236"/>
                  <a:ext cx="2669310" cy="3283528"/>
                  <a:chOff x="4761345" y="1787236"/>
                  <a:chExt cx="2669310" cy="3283528"/>
                </a:xfrm>
              </p:grpSpPr>
              <p:sp>
                <p:nvSpPr>
                  <p:cNvPr id="10" name="流程图: 延期 9">
                    <a:extLst>
                      <a:ext uri="{FF2B5EF4-FFF2-40B4-BE49-F238E27FC236}">
                        <a16:creationId xmlns:a16="http://schemas.microsoft.com/office/drawing/2014/main" id="{8C016B8C-C1CA-89C6-E89A-F4D2650DA660}"/>
                      </a:ext>
                    </a:extLst>
                  </p:cNvPr>
                  <p:cNvSpPr/>
                  <p:nvPr/>
                </p:nvSpPr>
                <p:spPr>
                  <a:xfrm flipH="1">
                    <a:off x="4761345" y="1787236"/>
                    <a:ext cx="2669310" cy="3283528"/>
                  </a:xfrm>
                  <a:prstGeom prst="flowChartDelay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流程图: 接点 10">
                    <a:extLst>
                      <a:ext uri="{FF2B5EF4-FFF2-40B4-BE49-F238E27FC236}">
                        <a16:creationId xmlns:a16="http://schemas.microsoft.com/office/drawing/2014/main" id="{8684797E-BFFF-35F5-A8EA-EADA20805E36}"/>
                      </a:ext>
                    </a:extLst>
                  </p:cNvPr>
                  <p:cNvSpPr/>
                  <p:nvPr/>
                </p:nvSpPr>
                <p:spPr>
                  <a:xfrm>
                    <a:off x="6151418" y="2195944"/>
                    <a:ext cx="618837" cy="595746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12" name="流程图: 接点 11">
                    <a:extLst>
                      <a:ext uri="{FF2B5EF4-FFF2-40B4-BE49-F238E27FC236}">
                        <a16:creationId xmlns:a16="http://schemas.microsoft.com/office/drawing/2014/main" id="{2F263E9D-F021-C570-F8F5-4B0A5ECFE5D2}"/>
                      </a:ext>
                    </a:extLst>
                  </p:cNvPr>
                  <p:cNvSpPr/>
                  <p:nvPr/>
                </p:nvSpPr>
                <p:spPr>
                  <a:xfrm>
                    <a:off x="6151418" y="3084944"/>
                    <a:ext cx="618837" cy="595746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2</a:t>
                    </a:r>
                    <a:endParaRPr lang="zh-CN" altLang="en-US" dirty="0"/>
                  </a:p>
                </p:txBody>
              </p:sp>
              <p:sp>
                <p:nvSpPr>
                  <p:cNvPr id="13" name="流程图: 接点 12">
                    <a:extLst>
                      <a:ext uri="{FF2B5EF4-FFF2-40B4-BE49-F238E27FC236}">
                        <a16:creationId xmlns:a16="http://schemas.microsoft.com/office/drawing/2014/main" id="{6EC7CD20-8A87-80FE-3A13-63EF550C1EBC}"/>
                      </a:ext>
                    </a:extLst>
                  </p:cNvPr>
                  <p:cNvSpPr/>
                  <p:nvPr/>
                </p:nvSpPr>
                <p:spPr>
                  <a:xfrm>
                    <a:off x="6151417" y="3973944"/>
                    <a:ext cx="618837" cy="595746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3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B73EAFA-355F-17CE-7B3D-AB5C62A72EF4}"/>
                    </a:ext>
                  </a:extLst>
                </p:cNvPr>
                <p:cNvSpPr/>
                <p:nvPr/>
              </p:nvSpPr>
              <p:spPr>
                <a:xfrm>
                  <a:off x="9088582" y="2195944"/>
                  <a:ext cx="1191491" cy="595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server1</a:t>
                  </a:r>
                  <a:endParaRPr lang="zh-CN" altLang="en-US" dirty="0"/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B45D07BB-381F-A17E-9FC4-0CE1B5832B41}"/>
                    </a:ext>
                  </a:extLst>
                </p:cNvPr>
                <p:cNvSpPr/>
                <p:nvPr/>
              </p:nvSpPr>
              <p:spPr>
                <a:xfrm>
                  <a:off x="9088581" y="3084944"/>
                  <a:ext cx="1191491" cy="595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server2</a:t>
                  </a:r>
                  <a:endParaRPr lang="zh-CN" altLang="en-US" dirty="0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B8EB3A4F-EE1B-63B4-027D-60446D93B912}"/>
                    </a:ext>
                  </a:extLst>
                </p:cNvPr>
                <p:cNvSpPr/>
                <p:nvPr/>
              </p:nvSpPr>
              <p:spPr>
                <a:xfrm>
                  <a:off x="9088580" y="3973944"/>
                  <a:ext cx="1191491" cy="5957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server3</a:t>
                  </a:r>
                  <a:endParaRPr lang="zh-CN" altLang="en-US" dirty="0"/>
                </a:p>
              </p:txBody>
            </p: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F2CFDF06-53A5-1C53-8B94-8B58D2B845E4}"/>
                    </a:ext>
                  </a:extLst>
                </p:cNvPr>
                <p:cNvCxnSpPr>
                  <a:cxnSpLocks/>
                  <a:endCxn id="15" idx="1"/>
                </p:cNvCxnSpPr>
                <p:nvPr/>
              </p:nvCxnSpPr>
              <p:spPr>
                <a:xfrm>
                  <a:off x="6770254" y="2493817"/>
                  <a:ext cx="23183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772C71F5-A3EA-CE7A-C737-696C46546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0254" y="4271817"/>
                  <a:ext cx="23183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656500C0-F9F3-A149-E2EB-801E761F3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0254" y="3382817"/>
                  <a:ext cx="23183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0BC588F-5E39-F59C-1624-B1A2B0781EB8}"/>
                  </a:ext>
                </a:extLst>
              </p:cNvPr>
              <p:cNvCxnSpPr>
                <a:cxnSpLocks/>
                <a:stCxn id="2" idx="6"/>
              </p:cNvCxnSpPr>
              <p:nvPr/>
            </p:nvCxnSpPr>
            <p:spPr>
              <a:xfrm>
                <a:off x="3786909" y="1547090"/>
                <a:ext cx="1265382" cy="708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23139548-4AC8-C6BC-BB14-29A8FF808B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454" y="4396510"/>
                <a:ext cx="1133764" cy="727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BAFB9F2-78F5-A4FB-2649-01F7B92E83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454" y="3680690"/>
                <a:ext cx="988291" cy="212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B9E55D0-7B30-8710-4683-03AA0F28B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6908" y="2738581"/>
                <a:ext cx="999837" cy="297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A934EC4-94C9-E9CA-BA7A-B05B4651DD36}"/>
                </a:ext>
              </a:extLst>
            </p:cNvPr>
            <p:cNvSpPr txBox="1"/>
            <p:nvPr/>
          </p:nvSpPr>
          <p:spPr>
            <a:xfrm>
              <a:off x="2503053" y="457198"/>
              <a:ext cx="100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请求器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A9C4496-CFE7-372D-A65D-8B597E23D397}"/>
                </a:ext>
              </a:extLst>
            </p:cNvPr>
            <p:cNvSpPr txBox="1"/>
            <p:nvPr/>
          </p:nvSpPr>
          <p:spPr>
            <a:xfrm>
              <a:off x="5865089" y="457198"/>
              <a:ext cx="1191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随机摇号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9C4A97-7B98-F404-D114-A86DDF34A523}"/>
                </a:ext>
              </a:extLst>
            </p:cNvPr>
            <p:cNvSpPr txBox="1"/>
            <p:nvPr/>
          </p:nvSpPr>
          <p:spPr>
            <a:xfrm>
              <a:off x="9070106" y="457198"/>
              <a:ext cx="1191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根据号码锁定服务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85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F506DD60-369F-3B32-6864-E45E46FF4995}"/>
              </a:ext>
            </a:extLst>
          </p:cNvPr>
          <p:cNvGrpSpPr/>
          <p:nvPr/>
        </p:nvGrpSpPr>
        <p:grpSpPr>
          <a:xfrm>
            <a:off x="1625600" y="279401"/>
            <a:ext cx="1456924" cy="6361540"/>
            <a:chOff x="1625600" y="279401"/>
            <a:chExt cx="1456924" cy="6361540"/>
          </a:xfrm>
        </p:grpSpPr>
        <p:sp>
          <p:nvSpPr>
            <p:cNvPr id="2" name="流程图: 终止 1">
              <a:extLst>
                <a:ext uri="{FF2B5EF4-FFF2-40B4-BE49-F238E27FC236}">
                  <a16:creationId xmlns:a16="http://schemas.microsoft.com/office/drawing/2014/main" id="{D95AAB3E-3B52-F061-9A41-274D21C4C1A3}"/>
                </a:ext>
              </a:extLst>
            </p:cNvPr>
            <p:cNvSpPr/>
            <p:nvPr/>
          </p:nvSpPr>
          <p:spPr>
            <a:xfrm>
              <a:off x="1625601" y="279401"/>
              <a:ext cx="1200728" cy="480291"/>
            </a:xfrm>
            <a:prstGeom prst="flowChartTerminator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4DD1D2B-6663-5874-5E21-614CFC082B9B}"/>
                </a:ext>
              </a:extLst>
            </p:cNvPr>
            <p:cNvSpPr/>
            <p:nvPr/>
          </p:nvSpPr>
          <p:spPr>
            <a:xfrm>
              <a:off x="1625600" y="1163782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搜索在线设备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B13BE09-C662-0AE8-90ED-7F0A0BE18F9A}"/>
                </a:ext>
              </a:extLst>
            </p:cNvPr>
            <p:cNvSpPr/>
            <p:nvPr/>
          </p:nvSpPr>
          <p:spPr>
            <a:xfrm>
              <a:off x="1625600" y="2627747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建立图片字典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0DB5412-4B2D-95EA-60D4-8347E4B6AFF5}"/>
                </a:ext>
              </a:extLst>
            </p:cNvPr>
            <p:cNvSpPr/>
            <p:nvPr/>
          </p:nvSpPr>
          <p:spPr>
            <a:xfrm>
              <a:off x="1625600" y="3542148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锁定设备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16C49DB-6F48-61A5-29C7-FFC20448180A}"/>
                </a:ext>
              </a:extLst>
            </p:cNvPr>
            <p:cNvSpPr/>
            <p:nvPr/>
          </p:nvSpPr>
          <p:spPr>
            <a:xfrm>
              <a:off x="1625600" y="4414982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遍历字典执行操作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C9EE232-C295-EB07-866D-0626E8E1F8F7}"/>
                </a:ext>
              </a:extLst>
            </p:cNvPr>
            <p:cNvSpPr/>
            <p:nvPr/>
          </p:nvSpPr>
          <p:spPr>
            <a:xfrm>
              <a:off x="1625600" y="5287816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释放设备</a:t>
              </a:r>
            </a:p>
          </p:txBody>
        </p: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F1897AE8-630F-865D-DD0E-2878864B5180}"/>
                </a:ext>
              </a:extLst>
            </p:cNvPr>
            <p:cNvSpPr/>
            <p:nvPr/>
          </p:nvSpPr>
          <p:spPr>
            <a:xfrm>
              <a:off x="1625600" y="1998516"/>
              <a:ext cx="1200729" cy="443345"/>
            </a:xfrm>
            <a:prstGeom prst="flowChartDecision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None</a:t>
              </a:r>
              <a:endParaRPr lang="zh-CN" altLang="en-US" sz="1000" dirty="0"/>
            </a:p>
          </p:txBody>
        </p:sp>
        <p:sp>
          <p:nvSpPr>
            <p:cNvPr id="9" name="流程图: 终止 8">
              <a:extLst>
                <a:ext uri="{FF2B5EF4-FFF2-40B4-BE49-F238E27FC236}">
                  <a16:creationId xmlns:a16="http://schemas.microsoft.com/office/drawing/2014/main" id="{067CAEB4-D38F-B8D2-861C-F9A7188EC561}"/>
                </a:ext>
              </a:extLst>
            </p:cNvPr>
            <p:cNvSpPr/>
            <p:nvPr/>
          </p:nvSpPr>
          <p:spPr>
            <a:xfrm>
              <a:off x="1625600" y="6160650"/>
              <a:ext cx="1209965" cy="480291"/>
            </a:xfrm>
            <a:prstGeom prst="flowChartTerminator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A0539CD-7790-A438-9B4E-5E787F7A2C2F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225965" y="759692"/>
              <a:ext cx="4617" cy="404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0CA3CC3-ADE0-7F0C-9F4B-7B6D7492DC9E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 flipH="1">
              <a:off x="2225965" y="1708727"/>
              <a:ext cx="4617" cy="289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6A15174-CCB3-75DC-BE16-D34C13F22486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2225965" y="2441861"/>
              <a:ext cx="4617" cy="185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14AB88C-362D-4CEC-9782-7990723285C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225964" y="3172692"/>
              <a:ext cx="4618" cy="369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C2167C3-1FD5-476D-74D5-B78AC5F9C8C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230582" y="4087093"/>
              <a:ext cx="0" cy="327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E617375-19EA-58F0-F972-4968D5DEA95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230582" y="4959927"/>
              <a:ext cx="0" cy="327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9DF7188-4F2C-73D3-52C4-0C8CE3306930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2230582" y="5832761"/>
              <a:ext cx="1" cy="327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7F9B052F-5C24-9FA3-29F2-4E331EF76DA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2225964" y="2220189"/>
              <a:ext cx="600365" cy="3776516"/>
            </a:xfrm>
            <a:prstGeom prst="bentConnector4">
              <a:avLst>
                <a:gd name="adj1" fmla="val -38077"/>
                <a:gd name="adj2" fmla="val 996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134292C-89E5-66CC-AFD3-290619B0D522}"/>
                </a:ext>
              </a:extLst>
            </p:cNvPr>
            <p:cNvSpPr txBox="1"/>
            <p:nvPr/>
          </p:nvSpPr>
          <p:spPr>
            <a:xfrm>
              <a:off x="1872981" y="234962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06E0C9-1B37-3792-8F97-DC9E99A990AE}"/>
                </a:ext>
              </a:extLst>
            </p:cNvPr>
            <p:cNvSpPr txBox="1"/>
            <p:nvPr/>
          </p:nvSpPr>
          <p:spPr>
            <a:xfrm>
              <a:off x="2771220" y="19305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E8C946F-CB97-8B23-9AB3-82700B9B6ECB}"/>
              </a:ext>
            </a:extLst>
          </p:cNvPr>
          <p:cNvGrpSpPr/>
          <p:nvPr/>
        </p:nvGrpSpPr>
        <p:grpSpPr>
          <a:xfrm>
            <a:off x="6903490" y="39255"/>
            <a:ext cx="2037311" cy="6779490"/>
            <a:chOff x="6903490" y="39255"/>
            <a:chExt cx="2037311" cy="6779490"/>
          </a:xfrm>
        </p:grpSpPr>
        <p:sp>
          <p:nvSpPr>
            <p:cNvPr id="62" name="流程图: 终止 61">
              <a:extLst>
                <a:ext uri="{FF2B5EF4-FFF2-40B4-BE49-F238E27FC236}">
                  <a16:creationId xmlns:a16="http://schemas.microsoft.com/office/drawing/2014/main" id="{5C8310CE-3D3C-8140-5ABE-FF5272DA3857}"/>
                </a:ext>
              </a:extLst>
            </p:cNvPr>
            <p:cNvSpPr/>
            <p:nvPr/>
          </p:nvSpPr>
          <p:spPr>
            <a:xfrm>
              <a:off x="7135091" y="39255"/>
              <a:ext cx="1200728" cy="480291"/>
            </a:xfrm>
            <a:prstGeom prst="flowChartTerminator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7CB0BD3B-279E-EB43-08C1-DB0614FA8174}"/>
                </a:ext>
              </a:extLst>
            </p:cNvPr>
            <p:cNvSpPr/>
            <p:nvPr/>
          </p:nvSpPr>
          <p:spPr>
            <a:xfrm>
              <a:off x="7135090" y="923636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建立字典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32A95A83-99D3-764B-9F88-F2FCA02DB6F9}"/>
                </a:ext>
              </a:extLst>
            </p:cNvPr>
            <p:cNvSpPr/>
            <p:nvPr/>
          </p:nvSpPr>
          <p:spPr>
            <a:xfrm>
              <a:off x="7135090" y="1787239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搜索可用设备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DB85C0A-57FC-5359-FE38-5D057F13DFFD}"/>
                </a:ext>
              </a:extLst>
            </p:cNvPr>
            <p:cNvSpPr/>
            <p:nvPr/>
          </p:nvSpPr>
          <p:spPr>
            <a:xfrm>
              <a:off x="7135090" y="3302002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锁定设备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65ABBE9A-D201-7678-146D-4170241962D2}"/>
                </a:ext>
              </a:extLst>
            </p:cNvPr>
            <p:cNvSpPr/>
            <p:nvPr/>
          </p:nvSpPr>
          <p:spPr>
            <a:xfrm>
              <a:off x="7135090" y="4038087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遍历字典执行操作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A34414B0-5AD6-D2B8-5BB1-E679F8855150}"/>
                </a:ext>
              </a:extLst>
            </p:cNvPr>
            <p:cNvSpPr/>
            <p:nvPr/>
          </p:nvSpPr>
          <p:spPr>
            <a:xfrm>
              <a:off x="7125855" y="4774172"/>
              <a:ext cx="1209964" cy="544945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释放设备</a:t>
              </a:r>
            </a:p>
          </p:txBody>
        </p:sp>
        <p:sp>
          <p:nvSpPr>
            <p:cNvPr id="68" name="流程图: 决策 67">
              <a:extLst>
                <a:ext uri="{FF2B5EF4-FFF2-40B4-BE49-F238E27FC236}">
                  <a16:creationId xmlns:a16="http://schemas.microsoft.com/office/drawing/2014/main" id="{D2079FE8-82DC-41ED-B733-719CEE20CAF1}"/>
                </a:ext>
              </a:extLst>
            </p:cNvPr>
            <p:cNvSpPr/>
            <p:nvPr/>
          </p:nvSpPr>
          <p:spPr>
            <a:xfrm>
              <a:off x="7144325" y="2588490"/>
              <a:ext cx="1200729" cy="399472"/>
            </a:xfrm>
            <a:prstGeom prst="flowChartDecision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None</a:t>
              </a:r>
              <a:endParaRPr lang="zh-CN" altLang="en-US" sz="1000" dirty="0"/>
            </a:p>
          </p:txBody>
        </p:sp>
        <p:sp>
          <p:nvSpPr>
            <p:cNvPr id="69" name="流程图: 终止 68">
              <a:extLst>
                <a:ext uri="{FF2B5EF4-FFF2-40B4-BE49-F238E27FC236}">
                  <a16:creationId xmlns:a16="http://schemas.microsoft.com/office/drawing/2014/main" id="{33861BFD-4223-D12B-256C-A15C33EE8460}"/>
                </a:ext>
              </a:extLst>
            </p:cNvPr>
            <p:cNvSpPr/>
            <p:nvPr/>
          </p:nvSpPr>
          <p:spPr>
            <a:xfrm>
              <a:off x="7135090" y="6338454"/>
              <a:ext cx="1209965" cy="480291"/>
            </a:xfrm>
            <a:prstGeom prst="flowChartTerminator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0114B4A-9966-DC46-DA70-95F66B24439D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7735455" y="519546"/>
              <a:ext cx="4617" cy="404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216F097-F9B6-E9FC-175A-52AC74BE449C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>
              <a:off x="7740072" y="1468581"/>
              <a:ext cx="0" cy="31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3761F924-6F13-8A86-6B57-8EEC8CA5DEEE}"/>
                </a:ext>
              </a:extLst>
            </p:cNvPr>
            <p:cNvCxnSpPr>
              <a:cxnSpLocks/>
              <a:stCxn id="64" idx="2"/>
              <a:endCxn id="68" idx="0"/>
            </p:cNvCxnSpPr>
            <p:nvPr/>
          </p:nvCxnSpPr>
          <p:spPr>
            <a:xfrm>
              <a:off x="7740072" y="2332184"/>
              <a:ext cx="4618" cy="256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6883392-52B5-706F-09A1-7E9CFCA121F1}"/>
                </a:ext>
              </a:extLst>
            </p:cNvPr>
            <p:cNvCxnSpPr>
              <a:cxnSpLocks/>
              <a:stCxn id="68" idx="2"/>
              <a:endCxn id="65" idx="0"/>
            </p:cNvCxnSpPr>
            <p:nvPr/>
          </p:nvCxnSpPr>
          <p:spPr>
            <a:xfrm flipH="1">
              <a:off x="7740072" y="2987962"/>
              <a:ext cx="4618" cy="314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FC2F240-613D-CEAD-0D46-0683150C04A3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7740072" y="3846947"/>
              <a:ext cx="0" cy="191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D2C1E69-4A34-0F53-4F9B-125FE7919DCC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7730837" y="4583032"/>
              <a:ext cx="9235" cy="191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920C37B8-69FB-1B7F-3207-27CF05C1FE2E}"/>
                </a:ext>
              </a:extLst>
            </p:cNvPr>
            <p:cNvCxnSpPr>
              <a:cxnSpLocks/>
              <a:stCxn id="67" idx="2"/>
              <a:endCxn id="98" idx="0"/>
            </p:cNvCxnSpPr>
            <p:nvPr/>
          </p:nvCxnSpPr>
          <p:spPr>
            <a:xfrm>
              <a:off x="7730837" y="5319117"/>
              <a:ext cx="10968" cy="269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68F71E1A-CB5C-9155-42C5-E24F4A1F1710}"/>
                </a:ext>
              </a:extLst>
            </p:cNvPr>
            <p:cNvCxnSpPr>
              <a:cxnSpLocks/>
              <a:stCxn id="68" idx="3"/>
              <a:endCxn id="64" idx="3"/>
            </p:cNvCxnSpPr>
            <p:nvPr/>
          </p:nvCxnSpPr>
          <p:spPr>
            <a:xfrm flipV="1">
              <a:off x="8345054" y="2059712"/>
              <a:ext cx="12700" cy="72851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B8D2410-A4CF-7DCC-2886-3088E6919932}"/>
                </a:ext>
              </a:extLst>
            </p:cNvPr>
            <p:cNvSpPr txBox="1"/>
            <p:nvPr/>
          </p:nvSpPr>
          <p:spPr>
            <a:xfrm>
              <a:off x="7815946" y="292753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8985FCA-4BE8-A3E3-809A-F6D7867EF5ED}"/>
                </a:ext>
              </a:extLst>
            </p:cNvPr>
            <p:cNvSpPr txBox="1"/>
            <p:nvPr/>
          </p:nvSpPr>
          <p:spPr>
            <a:xfrm>
              <a:off x="8629497" y="2294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98" name="流程图: 决策 97">
              <a:extLst>
                <a:ext uri="{FF2B5EF4-FFF2-40B4-BE49-F238E27FC236}">
                  <a16:creationId xmlns:a16="http://schemas.microsoft.com/office/drawing/2014/main" id="{69531B76-34A9-44F8-20EC-CB0EF5102EA8}"/>
                </a:ext>
              </a:extLst>
            </p:cNvPr>
            <p:cNvSpPr/>
            <p:nvPr/>
          </p:nvSpPr>
          <p:spPr>
            <a:xfrm>
              <a:off x="7125855" y="5588636"/>
              <a:ext cx="1231899" cy="399472"/>
            </a:xfrm>
            <a:prstGeom prst="flowChartDecision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做完</a:t>
              </a: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3118709-9EEA-FBDF-DED3-E346CEB24FFA}"/>
                </a:ext>
              </a:extLst>
            </p:cNvPr>
            <p:cNvCxnSpPr>
              <a:cxnSpLocks/>
              <a:stCxn id="98" idx="2"/>
              <a:endCxn id="69" idx="0"/>
            </p:cNvCxnSpPr>
            <p:nvPr/>
          </p:nvCxnSpPr>
          <p:spPr>
            <a:xfrm flipH="1">
              <a:off x="7740073" y="5988108"/>
              <a:ext cx="1732" cy="35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6EC21BD4-FA80-994C-764C-D779E3F22FF7}"/>
                </a:ext>
              </a:extLst>
            </p:cNvPr>
            <p:cNvCxnSpPr>
              <a:cxnSpLocks/>
              <a:stCxn id="98" idx="1"/>
              <a:endCxn id="64" idx="1"/>
            </p:cNvCxnSpPr>
            <p:nvPr/>
          </p:nvCxnSpPr>
          <p:spPr>
            <a:xfrm rot="10800000" flipH="1">
              <a:off x="7125854" y="2059712"/>
              <a:ext cx="9235" cy="3728660"/>
            </a:xfrm>
            <a:prstGeom prst="bentConnector3">
              <a:avLst>
                <a:gd name="adj1" fmla="val -24753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8D3850C-C810-D11E-0129-0FAE3612EFF2}"/>
                </a:ext>
              </a:extLst>
            </p:cNvPr>
            <p:cNvSpPr txBox="1"/>
            <p:nvPr/>
          </p:nvSpPr>
          <p:spPr>
            <a:xfrm>
              <a:off x="6903490" y="546618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BDD454C-956A-C07F-632C-F86E061F509C}"/>
                </a:ext>
              </a:extLst>
            </p:cNvPr>
            <p:cNvSpPr txBox="1"/>
            <p:nvPr/>
          </p:nvSpPr>
          <p:spPr>
            <a:xfrm>
              <a:off x="7713729" y="59258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2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Lambert Keith</dc:creator>
  <cp:lastModifiedBy>Lambert Keith</cp:lastModifiedBy>
  <cp:revision>1</cp:revision>
  <dcterms:created xsi:type="dcterms:W3CDTF">2024-10-16T09:22:25Z</dcterms:created>
  <dcterms:modified xsi:type="dcterms:W3CDTF">2024-10-16T09:44:38Z</dcterms:modified>
</cp:coreProperties>
</file>