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{data}Sales</a:t>
            </a:r>
            <a:endParaRPr lang="ja-JP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7-4204-9C5B-D15D50995B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A7-4204-9C5B-D15D50995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A7-4204-9C5B-D15D50995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/>
              <a:t>Sales</a:t>
            </a:r>
            <a:endParaRPr lang="ja-JP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D-4C36-8B55-49D921A052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50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9D-4C36-8B55-49D921A05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ROI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0.33</c:v>
                </c:pt>
                <c:pt idx="3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9D-4C36-8B55-49D921A05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1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85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6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3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75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86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1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83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7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16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6B18-6F34-4B52-9167-4A6F2F0BBBB1}" type="datetimeFigureOut">
              <a:rPr kumimoji="1" lang="ja-JP" altLang="en-US" smtClean="0"/>
              <a:t>2017/7/4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9DC9-DD2E-4D8C-99BB-2BBF994875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7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91889" y="553880"/>
            <a:ext cx="4032068" cy="2377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6688" y="145432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You say “{hello.en.0}”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6688" y="20073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{hello.ja}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6688" y="92310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 say “{hello.en.1}”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15843" y="553879"/>
            <a:ext cx="4032068" cy="3765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“slides”: [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hello”: 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“en”: [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“How are you?”,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Hello!”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  <a:endParaRPr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ja”: “</a:t>
            </a:r>
            <a:r>
              <a:rPr kumimoji="1" lang="ja-JP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こんにちは</a:t>
            </a:r>
            <a:r>
              <a:rPr lang="ja-JP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！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889" y="18454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dirty="0" smtClean="0"/>
              <a:t>emplate.pptx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15843" y="18454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model.json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81408" y="4211380"/>
            <a:ext cx="4032068" cy="2377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33955" y="512231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You say “How are you?”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33955" y="5675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こんにちは！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3955" y="45910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 say “Hello!”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36173" y="4667798"/>
            <a:ext cx="6379027" cy="13010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pptx-template -–template template.pptx \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-–model model.json \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-–out out.pptx 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056709" y="2931320"/>
            <a:ext cx="1654628" cy="18148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</p:cNvCxnSpPr>
          <p:nvPr/>
        </p:nvCxnSpPr>
        <p:spPr>
          <a:xfrm flipH="1">
            <a:off x="5677989" y="4319450"/>
            <a:ext cx="1153888" cy="802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11" idx="1"/>
          </p:cNvCxnSpPr>
          <p:nvPr/>
        </p:nvCxnSpPr>
        <p:spPr>
          <a:xfrm flipV="1">
            <a:off x="5267477" y="5400100"/>
            <a:ext cx="2713931" cy="79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981408" y="383735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r>
              <a:rPr kumimoji="1" lang="en-US" altLang="ja-JP" dirty="0" smtClean="0"/>
              <a:t>ut.pptx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98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91889" y="553880"/>
            <a:ext cx="4032068" cy="2377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15843" y="553880"/>
            <a:ext cx="2812866" cy="2377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“slides”: [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data”: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889" y="18454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r>
              <a:rPr lang="en-US" altLang="ja-JP" dirty="0" smtClean="0"/>
              <a:t>emplate.pptx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15843" y="18454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model.json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81408" y="4211380"/>
            <a:ext cx="4032068" cy="2377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36173" y="4667798"/>
            <a:ext cx="6379027" cy="13010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pptx-template -–template template.pptx \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-–model model.json \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-–out out.pptx </a:t>
            </a:r>
            <a:endParaRPr kumimoji="1" lang="en-US" altLang="ja-JP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056709" y="2931320"/>
            <a:ext cx="1654628" cy="18148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677989" y="2931320"/>
            <a:ext cx="705394" cy="2190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11" idx="1"/>
          </p:cNvCxnSpPr>
          <p:nvPr/>
        </p:nvCxnSpPr>
        <p:spPr>
          <a:xfrm flipV="1">
            <a:off x="5267477" y="5400100"/>
            <a:ext cx="2713931" cy="79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981408" y="383735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r>
              <a:rPr kumimoji="1" lang="en-US" altLang="ja-JP" dirty="0" smtClean="0"/>
              <a:t>ut.pptx</a:t>
            </a:r>
            <a:endParaRPr kumimoji="1" lang="ja-JP" altLang="en-US" dirty="0"/>
          </a:p>
        </p:txBody>
      </p:sp>
      <p:graphicFrame>
        <p:nvGraphicFramePr>
          <p:cNvPr id="20" name="グラフ 19"/>
          <p:cNvGraphicFramePr/>
          <p:nvPr>
            <p:extLst>
              <p:ext uri="{D42A27DB-BD31-4B8C-83A1-F6EECF244321}">
                <p14:modId xmlns:p14="http://schemas.microsoft.com/office/powerpoint/2010/main" val="3336787455"/>
              </p:ext>
            </p:extLst>
          </p:nvPr>
        </p:nvGraphicFramePr>
        <p:xfrm>
          <a:off x="557349" y="733839"/>
          <a:ext cx="3701142" cy="203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7966528" y="553880"/>
            <a:ext cx="3145406" cy="2377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Year,Sales,Cost,ROI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1Q,90,45,0.5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2Q</a:t>
            </a:r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,100,50,0.5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3Q,60,20,0.33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4Q,80,60,0.75</a:t>
            </a:r>
          </a:p>
        </p:txBody>
      </p:sp>
      <p:graphicFrame>
        <p:nvGraphicFramePr>
          <p:cNvPr id="22" name="グラフ 21"/>
          <p:cNvGraphicFramePr/>
          <p:nvPr>
            <p:extLst>
              <p:ext uri="{D42A27DB-BD31-4B8C-83A1-F6EECF244321}">
                <p14:modId xmlns:p14="http://schemas.microsoft.com/office/powerpoint/2010/main" val="2642123255"/>
              </p:ext>
            </p:extLst>
          </p:nvPr>
        </p:nvGraphicFramePr>
        <p:xfrm>
          <a:off x="8177346" y="4433940"/>
          <a:ext cx="3701142" cy="203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7883336" y="1845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ata.csv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</p:cNvCxnSpPr>
          <p:nvPr/>
        </p:nvCxnSpPr>
        <p:spPr>
          <a:xfrm flipH="1">
            <a:off x="6496594" y="369214"/>
            <a:ext cx="1386742" cy="1058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歴</dc:creator>
  <cp:lastModifiedBy>村上 歴</cp:lastModifiedBy>
  <cp:revision>8</cp:revision>
  <dcterms:created xsi:type="dcterms:W3CDTF">2017-07-04T09:18:52Z</dcterms:created>
  <dcterms:modified xsi:type="dcterms:W3CDTF">2017-07-04T09:35:34Z</dcterms:modified>
</cp:coreProperties>
</file>