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3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 smtClean="0"/>
              <a:t>{normal}Sales</a:t>
            </a:r>
            <a:r>
              <a:rPr lang="ja-JP" altLang="en-US" dirty="0" smtClean="0"/>
              <a:t>販売</a:t>
            </a:r>
            <a:endParaRPr lang="ja-JP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分類 1</c:v>
                </c:pt>
                <c:pt idx="1">
                  <c:v>分類 2</c:v>
                </c:pt>
                <c:pt idx="2">
                  <c:v>分類 3</c:v>
                </c:pt>
                <c:pt idx="3">
                  <c:v>分類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26-4CA4-96E1-F416A1964CB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分類 1</c:v>
                </c:pt>
                <c:pt idx="1">
                  <c:v>分類 2</c:v>
                </c:pt>
                <c:pt idx="2">
                  <c:v>分類 3</c:v>
                </c:pt>
                <c:pt idx="3">
                  <c:v>分類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326-4CA4-96E1-F416A1964C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6136656"/>
        <c:axId val="42480456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分類 1</c:v>
                </c:pt>
                <c:pt idx="1">
                  <c:v>分類 2</c:v>
                </c:pt>
                <c:pt idx="2">
                  <c:v>分類 3</c:v>
                </c:pt>
                <c:pt idx="3">
                  <c:v>分類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326-4CA4-96E1-F416A1964C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8281872"/>
        <c:axId val="209466448"/>
      </c:lineChart>
      <c:catAx>
        <c:axId val="306136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4804560"/>
        <c:crosses val="autoZero"/>
        <c:auto val="1"/>
        <c:lblAlgn val="ctr"/>
        <c:lblOffset val="100"/>
        <c:noMultiLvlLbl val="0"/>
      </c:catAx>
      <c:valAx>
        <c:axId val="424804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6136656"/>
        <c:crosses val="autoZero"/>
        <c:crossBetween val="between"/>
      </c:valAx>
      <c:valAx>
        <c:axId val="209466448"/>
        <c:scaling>
          <c:orientation val="minMax"/>
        </c:scaling>
        <c:delete val="0"/>
        <c:axPos val="r"/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8281872"/>
        <c:crosses val="max"/>
        <c:crossBetween val="between"/>
      </c:valAx>
      <c:catAx>
        <c:axId val="30828187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946644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 smtClean="0"/>
              <a:t>Sales</a:t>
            </a:r>
            <a:r>
              <a:rPr lang="ja-JP" altLang="en-US" dirty="0" smtClean="0"/>
              <a:t>販売</a:t>
            </a:r>
            <a:endParaRPr lang="ja-JP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売り上げ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>夏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85-4B38-93F8-D581561C12C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利益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>夏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50</c:v>
                </c:pt>
                <c:pt idx="1">
                  <c:v>60</c:v>
                </c:pt>
                <c:pt idx="2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85-4B38-93F8-D581561C12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6136656"/>
        <c:axId val="42480456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利益率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>夏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E85-4B38-93F8-D581561C12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8751744"/>
        <c:axId val="209467696"/>
      </c:lineChart>
      <c:catAx>
        <c:axId val="306136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4804560"/>
        <c:crosses val="autoZero"/>
        <c:auto val="1"/>
        <c:lblAlgn val="ctr"/>
        <c:lblOffset val="100"/>
        <c:noMultiLvlLbl val="0"/>
      </c:catAx>
      <c:valAx>
        <c:axId val="424804560"/>
        <c:scaling>
          <c:orientation val="minMax"/>
          <c:max val="150"/>
          <c:min val="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6136656"/>
        <c:crosses val="autoZero"/>
        <c:crossBetween val="between"/>
      </c:valAx>
      <c:valAx>
        <c:axId val="209467696"/>
        <c:scaling>
          <c:orientation val="minMax"/>
        </c:scaling>
        <c:delete val="0"/>
        <c:axPos val="r"/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8751744"/>
        <c:crosses val="max"/>
        <c:crossBetween val="between"/>
      </c:valAx>
      <c:catAx>
        <c:axId val="30875174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946769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2017/7/12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7530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2017/7/12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7573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2017/7/12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23221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2017/7/12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0316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2017/7/12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76745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2017/7/12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17633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2017/7/12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04062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2017/7/12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19750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2017/7/12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6926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2017/7/12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5848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2017/7/12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21221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FD8EB-7C38-4D9D-8BDF-3ABF2096B376}" type="datetimeFigureOut">
              <a:rPr kumimoji="1" lang="ja-JP" altLang="en-US" smtClean="0"/>
              <a:t>2017/7/12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8374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Test#0 – simple substitution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224451" y="1690688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Expected</a:t>
            </a:r>
            <a:endParaRPr kumimoji="1" lang="ja-JP" altLang="en-US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38200" y="169068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Result</a:t>
            </a:r>
            <a:endParaRPr kumimoji="1" lang="ja-JP" altLang="en-US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38200" y="2689724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{greeting.ja}</a:t>
            </a:r>
            <a:r>
              <a:rPr lang="ja-JP" altLang="en-US" b="1" dirty="0" smtClean="0"/>
              <a:t>よろしく</a:t>
            </a:r>
            <a:r>
              <a:rPr lang="ja-JP" altLang="en-US" b="1" dirty="0" smtClean="0">
                <a:solidFill>
                  <a:srgbClr val="FF0000"/>
                </a:solidFill>
              </a:rPr>
              <a:t>お願い</a:t>
            </a:r>
            <a:r>
              <a:rPr lang="ja-JP" altLang="en-US" b="1" dirty="0" smtClean="0"/>
              <a:t>します</a:t>
            </a:r>
            <a:r>
              <a:rPr lang="ja-JP" altLang="en-US" b="1" dirty="0" smtClean="0"/>
              <a:t>。</a:t>
            </a:r>
            <a:endParaRPr lang="en-US" altLang="ja-JP" b="1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38200" y="2231303"/>
            <a:ext cx="2654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{greeting.en} Everyone.</a:t>
            </a:r>
            <a:endParaRPr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24451" y="2231303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Hello! Everyone.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224451" y="2689724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こんにちは</a:t>
            </a:r>
            <a:r>
              <a:rPr lang="ja-JP" altLang="en-US" b="1" dirty="0"/>
              <a:t>！よろしく</a:t>
            </a:r>
            <a:r>
              <a:rPr lang="ja-JP" altLang="en-US" b="1" dirty="0">
                <a:solidFill>
                  <a:srgbClr val="FF0000"/>
                </a:solidFill>
              </a:rPr>
              <a:t>お願い</a:t>
            </a:r>
            <a:r>
              <a:rPr lang="ja-JP" altLang="en-US" b="1" dirty="0"/>
              <a:t>します</a:t>
            </a:r>
            <a:r>
              <a:rPr lang="ja-JP" altLang="en-US" b="1" dirty="0" smtClean="0"/>
              <a:t>。</a:t>
            </a:r>
            <a:endParaRPr lang="ja-JP" altLang="en-US" b="1" dirty="0" smtClean="0"/>
          </a:p>
        </p:txBody>
      </p:sp>
      <p:sp>
        <p:nvSpPr>
          <p:cNvPr id="13" name="正方形/長方形 12"/>
          <p:cNvSpPr/>
          <p:nvPr/>
        </p:nvSpPr>
        <p:spPr>
          <a:xfrm>
            <a:off x="0" y="9033"/>
            <a:ext cx="1015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{</a:t>
            </a:r>
            <a:r>
              <a:rPr lang="en-US" altLang="ja-JP" dirty="0" smtClean="0"/>
              <a:t>id:p01</a:t>
            </a:r>
            <a:r>
              <a:rPr lang="en-US" altLang="ja-JP" dirty="0" smtClean="0"/>
              <a:t>}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7702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Test#1 – Charts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0" y="9033"/>
            <a:ext cx="1015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{</a:t>
            </a:r>
            <a:r>
              <a:rPr lang="en-US" altLang="ja-JP" dirty="0" smtClean="0"/>
              <a:t>id:p02</a:t>
            </a:r>
            <a:r>
              <a:rPr lang="en-US" altLang="ja-JP" dirty="0" smtClean="0"/>
              <a:t>}</a:t>
            </a:r>
            <a:endParaRPr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224451" y="1690688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Expected</a:t>
            </a:r>
            <a:endParaRPr kumimoji="1" lang="ja-JP" altLang="en-US" b="1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838200" y="169068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Result</a:t>
            </a:r>
            <a:endParaRPr kumimoji="1" lang="ja-JP" altLang="en-US" b="1" dirty="0"/>
          </a:p>
        </p:txBody>
      </p:sp>
      <p:graphicFrame>
        <p:nvGraphicFramePr>
          <p:cNvPr id="7" name="グラフ 6"/>
          <p:cNvGraphicFramePr/>
          <p:nvPr>
            <p:extLst>
              <p:ext uri="{D42A27DB-BD31-4B8C-83A1-F6EECF244321}">
                <p14:modId xmlns:p14="http://schemas.microsoft.com/office/powerpoint/2010/main" val="3734359982"/>
              </p:ext>
            </p:extLst>
          </p:nvPr>
        </p:nvGraphicFramePr>
        <p:xfrm>
          <a:off x="838200" y="2318798"/>
          <a:ext cx="4752703" cy="3716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グラフ 7"/>
          <p:cNvGraphicFramePr/>
          <p:nvPr>
            <p:extLst>
              <p:ext uri="{D42A27DB-BD31-4B8C-83A1-F6EECF244321}">
                <p14:modId xmlns:p14="http://schemas.microsoft.com/office/powerpoint/2010/main" val="3199301500"/>
              </p:ext>
            </p:extLst>
          </p:nvPr>
        </p:nvGraphicFramePr>
        <p:xfrm>
          <a:off x="6096000" y="2318797"/>
          <a:ext cx="4752703" cy="3716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16027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45</Words>
  <Application>Microsoft Office PowerPoint</Application>
  <PresentationFormat>ワイド画面</PresentationFormat>
  <Paragraphs>14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Test#0 – simple substitution</vt:lpstr>
      <vt:lpstr>Test#1 – Charts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Ppt-template test</dc:title>
  <dc:creator>村上 歴</dc:creator>
  <cp:lastModifiedBy>村上 歴</cp:lastModifiedBy>
  <cp:revision>138</cp:revision>
  <dcterms:created xsi:type="dcterms:W3CDTF">2017-06-09T09:09:50Z</dcterms:created>
  <dcterms:modified xsi:type="dcterms:W3CDTF">2017-07-12T05:34:56Z</dcterms:modified>
</cp:coreProperties>
</file>