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  <a:endParaRPr lang="ja-JP" altLang="en-US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73435998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138</cp:revision>
  <dcterms:created xsi:type="dcterms:W3CDTF">2017-06-09T09:09:50Z</dcterms:created>
  <dcterms:modified xsi:type="dcterms:W3CDTF">2017-07-12T05:34:56Z</dcterms:modified>
</cp:coreProperties>
</file>