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{segment}Share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A,0.10</c:v>
                </c:pt>
                <c:pt idx="1">
                  <c:v>B,0.25</c:v>
                </c:pt>
                <c:pt idx="2">
                  <c:v>C,0.48</c:v>
                </c:pt>
                <c:pt idx="3">
                  <c:v>D,0.11</c:v>
                </c:pt>
                <c:pt idx="4">
                  <c:v>E,0.06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id:pie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200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135</cp:revision>
  <dcterms:created xsi:type="dcterms:W3CDTF">2017-06-09T09:09:50Z</dcterms:created>
  <dcterms:modified xsi:type="dcterms:W3CDTF">2017-07-11T00:52:16Z</dcterms:modified>
</cp:coreProperties>
</file>