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mtClean="0"/>
              <a:t>{</a:t>
            </a:r>
            <a:r>
              <a:rPr lang="en-US" altLang="ja-JP" smtClean="0"/>
              <a:t>chart.1}Sales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Ppt-template test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This slide will be removed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{id:0}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6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{greeting.ja}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{greeting.en}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2550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 smtClean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{</a:t>
            </a:r>
            <a:r>
              <a:rPr lang="en-US" altLang="ja-JP" dirty="0" err="1" smtClean="0">
                <a:solidFill>
                  <a:srgbClr val="FF0000"/>
                </a:solidFill>
              </a:rPr>
              <a:t>gr</a:t>
            </a:r>
            <a:r>
              <a:rPr lang="en-US" altLang="ja-JP" b="1" dirty="0" err="1" smtClean="0">
                <a:solidFill>
                  <a:srgbClr val="FF0000"/>
                </a:solidFill>
              </a:rPr>
              <a:t>ee</a:t>
            </a:r>
            <a:r>
              <a:rPr lang="en-US" altLang="ja-JP" b="1" dirty="0" err="1" smtClean="0"/>
              <a:t>tin</a:t>
            </a:r>
            <a:r>
              <a:rPr lang="en-US" altLang="ja-JP" b="1" dirty="0" err="1" smtClean="0">
                <a:solidFill>
                  <a:srgbClr val="FF0000"/>
                </a:solidFill>
              </a:rPr>
              <a:t>g.e</a:t>
            </a:r>
            <a:r>
              <a:rPr lang="en-US" altLang="ja-JP" dirty="0" err="1" smtClean="0">
                <a:solidFill>
                  <a:srgbClr val="FF0000"/>
                </a:solidFill>
              </a:rPr>
              <a:t>n</a:t>
            </a:r>
            <a:r>
              <a:rPr lang="en-US" altLang="ja-JP" dirty="0">
                <a:solidFill>
                  <a:srgbClr val="FF0000"/>
                </a:solidFill>
              </a:rPr>
              <a:t>}, </a:t>
            </a:r>
            <a:r>
              <a:rPr lang="en-US" altLang="ja-JP" i="1" dirty="0"/>
              <a:t>{</a:t>
            </a:r>
            <a:r>
              <a:rPr lang="en-US" altLang="ja-JP" i="1" dirty="0" err="1"/>
              <a:t>gr</a:t>
            </a:r>
            <a:r>
              <a:rPr lang="en-US" altLang="ja-JP" b="1" i="1" dirty="0" err="1"/>
              <a:t>eeting.e</a:t>
            </a:r>
            <a:r>
              <a:rPr lang="en-US" altLang="ja-JP" i="1" dirty="0" err="1"/>
              <a:t>n</a:t>
            </a:r>
            <a:r>
              <a:rPr lang="en-US" altLang="ja-JP" i="1" dirty="0" smtClean="0"/>
              <a:t>} </a:t>
            </a:r>
            <a:r>
              <a:rPr lang="en-US" altLang="ja-JP" dirty="0" smtClean="0"/>
              <a:t>like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{id:p01}</a:t>
            </a:r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4451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Hello!, </a:t>
            </a:r>
            <a:r>
              <a:rPr lang="en-US" altLang="ja-JP" i="1" dirty="0" smtClean="0"/>
              <a:t>Hello! </a:t>
            </a:r>
            <a:r>
              <a:rPr lang="en-US" altLang="ja-JP" dirty="0"/>
              <a:t> </a:t>
            </a:r>
            <a:r>
              <a:rPr lang="en-US" altLang="ja-JP" smtClean="0"/>
              <a:t>like </a:t>
            </a:r>
            <a:r>
              <a:rPr lang="en-US" altLang="ja-JP" dirty="0" smtClean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{id:p02}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4177488768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84148856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113</Words>
  <Application>Microsoft Office PowerPoint</Application>
  <PresentationFormat>ワイド画面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137</cp:revision>
  <dcterms:created xsi:type="dcterms:W3CDTF">2017-06-09T09:09:50Z</dcterms:created>
  <dcterms:modified xsi:type="dcterms:W3CDTF">2017-07-10T09:35:42Z</dcterms:modified>
</cp:coreProperties>
</file>