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/>
            </a:r>
            <a:r>
              <a:rPr lang="en-US" altLang="ja-JP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60.0</c:v>
                </c:pt>
                <c:pt idx="2">
                  <c:v>70.0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</a:t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/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i="1" dirty="0"/>
              <a:t>Hello!</a:t>
            </a:r>
            <a:r>
              <a:rPr lang="en-US" altLang="ja-JP" i="1" dirty="0" err="1"/>
              <a:t/>
            </a:r>
            <a:r>
              <a:rPr lang="en-US" altLang="ja-JP" b="1" i="1" dirty="0" err="1"/>
              <a:t/>
            </a:r>
            <a:r>
              <a:rPr lang="en-US" altLang="ja-JP" i="1" dirty="0" err="1"/>
              <a:t/>
            </a:r>
            <a:r>
              <a:rPr lang="en-US" altLang="ja-JP" i="1" dirty="0" smtClean="0"/>
              <a:t>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4177488768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841488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113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2017-07-10T09:35:42Z</dcterms:modified>
</cp:coreProperties>
</file>