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{normal}Sales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mtClean="0"/>
              <a:t>{normal2}Sales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{greeting.ja}</a:t>
            </a:r>
            <a:r>
              <a:rPr lang="ja-JP" altLang="en-US" b="1" dirty="0" smtClean="0"/>
              <a:t>よろしく</a:t>
            </a:r>
            <a:r>
              <a:rPr lang="ja-JP" altLang="en-US" b="1" dirty="0" smtClean="0">
                <a:solidFill>
                  <a:srgbClr val="FF0000"/>
                </a:solidFill>
              </a:rPr>
              <a:t>お願い</a:t>
            </a:r>
            <a:r>
              <a:rPr lang="ja-JP" altLang="en-US" b="1" dirty="0" smtClean="0"/>
              <a:t>します。</a:t>
            </a:r>
            <a:endParaRPr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31303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{greeting.en} Everyone.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3130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4451" y="26897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！よろしく</a:t>
            </a:r>
            <a:r>
              <a:rPr lang="ja-JP" altLang="en-US" b="1" dirty="0">
                <a:solidFill>
                  <a:srgbClr val="FF0000"/>
                </a:solidFill>
              </a:rPr>
              <a:t>お願い</a:t>
            </a:r>
            <a:r>
              <a:rPr lang="ja-JP" altLang="en-US" b="1" dirty="0"/>
              <a:t>します</a:t>
            </a:r>
            <a:r>
              <a:rPr lang="ja-JP" altLang="en-US" b="1" dirty="0" smtClean="0"/>
              <a:t>。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{id:p01}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{id:p02}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321356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32135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476657524"/>
              </p:ext>
            </p:extLst>
          </p:nvPr>
        </p:nvGraphicFramePr>
        <p:xfrm>
          <a:off x="838200" y="1836249"/>
          <a:ext cx="4752703" cy="241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947706247"/>
              </p:ext>
            </p:extLst>
          </p:nvPr>
        </p:nvGraphicFramePr>
        <p:xfrm>
          <a:off x="6096000" y="1836248"/>
          <a:ext cx="4752703" cy="241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グラフ 8"/>
          <p:cNvGraphicFramePr/>
          <p:nvPr>
            <p:extLst>
              <p:ext uri="{D42A27DB-BD31-4B8C-83A1-F6EECF244321}">
                <p14:modId xmlns:p14="http://schemas.microsoft.com/office/powerpoint/2010/main" val="605997135"/>
              </p:ext>
            </p:extLst>
          </p:nvPr>
        </p:nvGraphicFramePr>
        <p:xfrm>
          <a:off x="838200" y="4254914"/>
          <a:ext cx="4752703" cy="241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グラフ 9"/>
          <p:cNvGraphicFramePr/>
          <p:nvPr>
            <p:extLst>
              <p:ext uri="{D42A27DB-BD31-4B8C-83A1-F6EECF244321}">
                <p14:modId xmlns:p14="http://schemas.microsoft.com/office/powerpoint/2010/main" val="613708461"/>
              </p:ext>
            </p:extLst>
          </p:nvPr>
        </p:nvGraphicFramePr>
        <p:xfrm>
          <a:off x="6096000" y="4254913"/>
          <a:ext cx="4752703" cy="241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50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Test#0 – simple substitution</vt:lpstr>
      <vt:lpstr>Test#1 –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141</cp:revision>
  <dcterms:created xsi:type="dcterms:W3CDTF">2017-06-09T09:09:50Z</dcterms:created>
  <dcterms:modified xsi:type="dcterms:W3CDTF">2017-07-18T08:27:57Z</dcterms:modified>
</cp:coreProperties>
</file>