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</a:t>
            </a:r>
            <a:r>
              <a:rPr lang="en-US" altLang="ja-JP" dirty="0" err="1" smtClean="0"/>
              <a:t>xy</a:t>
            </a:r>
            <a:r>
              <a:rPr lang="en-US" altLang="ja-JP" dirty="0" smtClean="0"/>
              <a:t>}</a:t>
            </a:r>
            <a:r>
              <a:rPr lang="en-US" altLang="ja-JP" dirty="0" err="1" smtClean="0"/>
              <a:t>updown</a:t>
            </a:r>
            <a:endParaRPr lang="ja-JP" altLang="en-US" dirty="0"/>
          </a:p>
        </c:rich>
      </c:tx>
      <c:layout>
        <c:manualLayout>
          <c:xMode val="edge"/>
          <c:yMode val="edge"/>
          <c:x val="3.9441249676668941E-2"/>
          <c:y val="7.5342578651688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3329791680584891"/>
          <c:y val="0.31736461803133775"/>
          <c:w val="0.72773983455728053"/>
          <c:h val="0.50458019545244115"/>
        </c:manualLayout>
      </c:layout>
      <c:barChart>
        <c:barDir val="bar"/>
        <c:grouping val="clustered"/>
        <c:varyColors val="0"/>
        <c:ser>
          <c:idx val="3"/>
          <c:order val="4"/>
          <c:tx>
            <c:strRef>
              <c:f>Sheet1!$G$1</c:f>
              <c:strCache>
                <c:ptCount val="1"/>
                <c:pt idx="0">
                  <c:v>dummy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9-4898-A600-E766B5806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1710368"/>
        <c:axId val="301709952"/>
      </c:barChart>
      <c:scatterChart>
        <c:scatterStyle val="lineMarker"/>
        <c:varyColors val="0"/>
        <c:ser>
          <c:idx val="4"/>
          <c:order val="0"/>
          <c:tx>
            <c:strRef>
              <c:f>Sheet1!$C$1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Sheet1!$C$2:$C$5</c:f>
              <c:numCache>
                <c:formatCode>General</c:formatCode>
                <c:ptCount val="4"/>
                <c:pt idx="0">
                  <c:v>3.767073279747613</c:v>
                </c:pt>
                <c:pt idx="1">
                  <c:v>1.7893850330151055</c:v>
                </c:pt>
                <c:pt idx="2">
                  <c:v>1.2544178871803062</c:v>
                </c:pt>
                <c:pt idx="3">
                  <c:v>1.8484019676530576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29-4898-A600-E766B58067C0}"/>
            </c:ext>
          </c:extLst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Sheet1!$D$2:$D$5</c:f>
              <c:numCache>
                <c:formatCode>General</c:formatCode>
                <c:ptCount val="4"/>
                <c:pt idx="0">
                  <c:v>0.2511052911649142</c:v>
                </c:pt>
                <c:pt idx="1">
                  <c:v>1.0767603455124808</c:v>
                </c:pt>
                <c:pt idx="2">
                  <c:v>4.0641309532065515</c:v>
                </c:pt>
                <c:pt idx="3">
                  <c:v>4.4114576309144642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429-4898-A600-E766B58067C0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Sheet1!$E$2:$E$5</c:f>
              <c:numCache>
                <c:formatCode>General</c:formatCode>
                <c:ptCount val="4"/>
                <c:pt idx="0">
                  <c:v>3.7538958848064889</c:v>
                </c:pt>
                <c:pt idx="1">
                  <c:v>0.2475580568820307</c:v>
                </c:pt>
                <c:pt idx="2">
                  <c:v>2.5435097776002276</c:v>
                </c:pt>
                <c:pt idx="3">
                  <c:v>1.2357752234076185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429-4898-A600-E766B58067C0}"/>
            </c:ext>
          </c:extLst>
        </c:ser>
        <c:ser>
          <c:idx val="2"/>
          <c:order val="3"/>
          <c:tx>
            <c:strRef>
              <c:f>Sheet1!$F$1</c:f>
              <c:strCache>
                <c:ptCount val="1"/>
                <c:pt idx="0">
                  <c:v>X3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Sheet1!$F$2:$F$5</c:f>
              <c:numCache>
                <c:formatCode>General</c:formatCode>
                <c:ptCount val="4"/>
                <c:pt idx="0">
                  <c:v>1.4600645439017912</c:v>
                </c:pt>
                <c:pt idx="1">
                  <c:v>0.55860154680779817</c:v>
                </c:pt>
                <c:pt idx="2">
                  <c:v>2.0640944204012963</c:v>
                </c:pt>
                <c:pt idx="3">
                  <c:v>0.8827966448004454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429-4898-A600-E766B5806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61424"/>
        <c:axId val="422961840"/>
      </c:scatterChart>
      <c:catAx>
        <c:axId val="30171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1709952"/>
        <c:crosses val="autoZero"/>
        <c:auto val="1"/>
        <c:lblAlgn val="ctr"/>
        <c:lblOffset val="100"/>
        <c:noMultiLvlLbl val="0"/>
      </c:catAx>
      <c:valAx>
        <c:axId val="30170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1710368"/>
        <c:crosses val="autoZero"/>
        <c:crossBetween val="between"/>
        <c:majorUnit val="1"/>
      </c:valAx>
      <c:valAx>
        <c:axId val="42296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2961424"/>
        <c:crosses val="max"/>
        <c:crossBetween val="midCat"/>
      </c:valAx>
      <c:valAx>
        <c:axId val="422961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296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3622881646273256"/>
          <c:y val="0.10951565023850088"/>
          <c:w val="0.57183880726385694"/>
          <c:h val="0.10213663963273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>updown</a:t>
            </a:r>
            <a:endParaRPr lang="ja-JP" altLang="en-US" dirty="0"/>
          </a:p>
        </c:rich>
      </c:tx>
      <c:layout>
        <c:manualLayout>
          <c:xMode val="edge"/>
          <c:yMode val="edge"/>
          <c:x val="3.9441249676668941E-2"/>
          <c:y val="7.5342578651688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3329791680584891"/>
          <c:y val="0.31736461803133775"/>
          <c:w val="0.72773983455728053"/>
          <c:h val="0.50458019545244115"/>
        </c:manualLayout>
      </c:layout>
      <c:barChart>
        <c:barDir val="bar"/>
        <c:grouping val="clustered"/>
        <c:varyColors val="0"/>
        <c:ser>
          <c:idx val="3"/>
          <c:order val="4"/>
          <c:tx>
            <c:strRef>
              <c:f>Sheet1!$G$1</c:f>
              <c:strCache>
                <c:ptCount val="1"/>
                <c:pt idx="0">
                  <c:v>dummy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Sheet1!$B$2:$B$5</c:f>
              <c:strCache>
                <c:ptCount val="4"/>
                <c:pt idx="0">
                  <c:v>cost</c:v>
                </c:pt>
                <c:pt idx="1">
                  <c:v>taste</c:v>
                </c:pt>
                <c:pt idx="2">
                  <c:v>location</c:v>
                </c:pt>
                <c:pt idx="3">
                  <c:v>comfort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2-415F-A426-3ABADF6AE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1710368"/>
        <c:axId val="301709952"/>
      </c:barChart>
      <c:scatterChart>
        <c:scatterStyle val="lineMarker"/>
        <c:varyColors val="0"/>
        <c:ser>
          <c:idx val="4"/>
          <c:order val="0"/>
          <c:tx>
            <c:strRef>
              <c:f>Sheet1!$C$1</c:f>
              <c:strCache>
                <c:ptCount val="1"/>
                <c:pt idx="0">
                  <c:v>shop0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D2-415F-A426-3ABADF6AE933}"/>
            </c:ext>
          </c:extLst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shop1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D2-415F-A426-3ABADF6AE933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shop2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D2-415F-A426-3ABADF6AE933}"/>
            </c:ext>
          </c:extLst>
        </c:ser>
        <c:ser>
          <c:idx val="2"/>
          <c:order val="3"/>
          <c:tx>
            <c:strRef>
              <c:f>Sheet1!$F$1</c:f>
              <c:strCache>
                <c:ptCount val="1"/>
                <c:pt idx="0">
                  <c:v>shop3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Sheet1!$F$2:$F$5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D2-415F-A426-3ABADF6AE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61424"/>
        <c:axId val="422961840"/>
      </c:scatterChart>
      <c:catAx>
        <c:axId val="30171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1709952"/>
        <c:crosses val="autoZero"/>
        <c:auto val="1"/>
        <c:lblAlgn val="ctr"/>
        <c:lblOffset val="100"/>
        <c:noMultiLvlLbl val="0"/>
      </c:catAx>
      <c:valAx>
        <c:axId val="30170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1710368"/>
        <c:crosses val="autoZero"/>
        <c:crossBetween val="between"/>
        <c:majorUnit val="1"/>
      </c:valAx>
      <c:valAx>
        <c:axId val="42296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2961424"/>
        <c:crosses val="max"/>
        <c:crossBetween val="midCat"/>
      </c:valAx>
      <c:valAx>
        <c:axId val="422961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296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3622881646273256"/>
          <c:y val="0.10951565023850088"/>
          <c:w val="0.57183880726385694"/>
          <c:h val="0.10213663963273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</a:t>
            </a:r>
            <a:r>
              <a:rPr lang="en-US" altLang="ja-JP" smtClean="0"/>
              <a:t>slide will be removed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9035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</a:t>
            </a:r>
            <a:r>
              <a:rPr kumimoji="1" lang="en-US" altLang="ja-JP" dirty="0" err="1" smtClean="0"/>
              <a:t>greeting.en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{</a:t>
            </a:r>
            <a:r>
              <a:rPr kumimoji="1" lang="en-US" altLang="ja-JP" b="1" dirty="0" err="1" smtClean="0"/>
              <a:t>greeting.ja</a:t>
            </a:r>
            <a:r>
              <a:rPr kumimoji="1" lang="en-US" altLang="ja-JP" b="1" dirty="0" smtClean="0"/>
              <a:t>}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903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41184"/>
              </p:ext>
            </p:extLst>
          </p:nvPr>
        </p:nvGraphicFramePr>
        <p:xfrm>
          <a:off x="838200" y="3349655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</a:t>
            </a:r>
            <a:endParaRPr kumimoji="1"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08580"/>
              </p:ext>
            </p:extLst>
          </p:nvPr>
        </p:nvGraphicFramePr>
        <p:xfrm>
          <a:off x="6224451" y="3349655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1709469044"/>
              </p:ext>
            </p:extLst>
          </p:nvPr>
        </p:nvGraphicFramePr>
        <p:xfrm>
          <a:off x="879483" y="2052738"/>
          <a:ext cx="4670136" cy="4462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2121790539"/>
              </p:ext>
            </p:extLst>
          </p:nvPr>
        </p:nvGraphicFramePr>
        <p:xfrm>
          <a:off x="6096000" y="2020388"/>
          <a:ext cx="4670136" cy="4462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69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28</cp:revision>
  <dcterms:created xsi:type="dcterms:W3CDTF">2017-06-09T09:09:50Z</dcterms:created>
  <dcterms:modified xsi:type="dcterms:W3CDTF">2017-06-09T11:14:30Z</dcterms:modified>
</cp:coreProperties>
</file>