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{bars}Sales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0.54545454545454541</c:v>
                </c:pt>
                <c:pt idx="2">
                  <c:v>0.58333333333333337</c:v>
                </c:pt>
                <c:pt idx="3">
                  <c:v>0.61538461538461542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</a:t>
            </a:r>
            <a:r>
              <a:rPr lang="en-US" altLang="ja-JP" dirty="0" err="1" smtClean="0"/>
              <a:t>xy</a:t>
            </a:r>
            <a:r>
              <a:rPr lang="en-US" altLang="ja-JP" dirty="0" smtClean="0"/>
              <a:t>}</a:t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{chart}Sales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0.54545454545454541</c:v>
                </c:pt>
                <c:pt idx="2">
                  <c:v>0.58333333333333337</c:v>
                </c:pt>
                <c:pt idx="3">
                  <c:v>0.61538461538461542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Ppt</a:t>
            </a:r>
            <a:r>
              <a:rPr kumimoji="1" lang="en-US" altLang="ja-JP" dirty="0" smtClean="0"/>
              <a:t>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</a:t>
            </a:r>
            <a:r>
              <a:rPr lang="en-US" altLang="ja-JP" smtClean="0"/>
              <a:t>slide will be removed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{id:0}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6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9035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{</a:t>
            </a:r>
            <a:r>
              <a:rPr kumimoji="1" lang="en-US" altLang="ja-JP" dirty="0" err="1" smtClean="0"/>
              <a:t>greeting.en</a:t>
            </a:r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{</a:t>
            </a:r>
            <a:r>
              <a:rPr kumimoji="1" lang="en-US" altLang="ja-JP" b="1" dirty="0" err="1" smtClean="0"/>
              <a:t>greeting.ja</a:t>
            </a:r>
            <a:r>
              <a:rPr kumimoji="1" lang="en-US" altLang="ja-JP" b="1" dirty="0" smtClean="0"/>
              <a:t>}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903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41184"/>
              </p:ext>
            </p:extLst>
          </p:nvPr>
        </p:nvGraphicFramePr>
        <p:xfrm>
          <a:off x="838200" y="3349655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{season.0}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{season.1}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{season.2}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{season.3}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</a:t>
            </a:r>
            <a:endParaRPr kumimoji="1" lang="ja-JP" altLang="en-US" b="1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08580"/>
              </p:ext>
            </p:extLst>
          </p:nvPr>
        </p:nvGraphicFramePr>
        <p:xfrm>
          <a:off x="6224451" y="3349655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{id:1}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{id:2}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216579356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{id:3}</a:t>
            </a:r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4139211845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870788977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Test#3 – Charts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{id:4}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206170267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/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42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Test#4 </a:t>
            </a:r>
            <a:r>
              <a:rPr kumimoji="1" lang="en-US" altLang="ja-JP" dirty="0" smtClean="0"/>
              <a:t>– </a:t>
            </a:r>
            <a:r>
              <a:rPr kumimoji="1" lang="en-US" altLang="ja-JP" dirty="0" smtClean="0"/>
              <a:t>Table </a:t>
            </a:r>
            <a:r>
              <a:rPr kumimoji="1" lang="en-US" altLang="ja-JP" dirty="0" smtClean="0"/>
              <a:t>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</a:t>
            </a:r>
            <a:r>
              <a:rPr lang="en-US" altLang="ja-JP" dirty="0" smtClean="0"/>
              <a:t>id:5}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0382"/>
              </p:ext>
            </p:extLst>
          </p:nvPr>
        </p:nvGraphicFramePr>
        <p:xfrm>
          <a:off x="838200" y="2583299"/>
          <a:ext cx="4935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{table}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7160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261"/>
              </p:ext>
            </p:extLst>
          </p:nvPr>
        </p:nvGraphicFramePr>
        <p:xfrm>
          <a:off x="6224451" y="2583299"/>
          <a:ext cx="4757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9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Ppt</a:t>
            </a:r>
            <a:r>
              <a:rPr kumimoji="1" lang="en-US" altLang="ja-JP" dirty="0" smtClean="0"/>
              <a:t>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</a:t>
            </a:r>
            <a:r>
              <a:rPr lang="en-US" altLang="ja-JP" smtClean="0"/>
              <a:t>slide will be removed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</a:t>
            </a:r>
            <a:r>
              <a:rPr lang="en-US" altLang="ja-JP" dirty="0" err="1" smtClean="0"/>
              <a:t>id:never_used</a:t>
            </a:r>
            <a:r>
              <a:rPr lang="en-US" altLang="ja-JP" dirty="0" smtClean="0"/>
              <a:t>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59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118</Words>
  <Application>Microsoft Office PowerPoint</Application>
  <PresentationFormat>ワイド画面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  <vt:lpstr>Test#3 – Charts from CSV-String</vt:lpstr>
      <vt:lpstr>Test#4 – Table from CSV-String</vt:lpstr>
      <vt:lpstr>Ppt-template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40</cp:revision>
  <dcterms:created xsi:type="dcterms:W3CDTF">2017-06-09T09:09:50Z</dcterms:created>
  <dcterms:modified xsi:type="dcterms:W3CDTF">2017-06-27T07:58:33Z</dcterms:modified>
</cp:coreProperties>
</file>