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Уровень текста 1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 tamplate Table"/>
          <p:cNvSpPr txBox="1"/>
          <p:nvPr/>
        </p:nvSpPr>
        <p:spPr>
          <a:xfrm>
            <a:off x="3156457" y="112266"/>
            <a:ext cx="669188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Test tamplate Table</a:t>
            </a:r>
          </a:p>
        </p:txBody>
      </p:sp>
      <p:sp>
        <p:nvSpPr>
          <p:cNvPr id="120" name="{id:1}"/>
          <p:cNvSpPr txBox="1"/>
          <p:nvPr/>
        </p:nvSpPr>
        <p:spPr>
          <a:xfrm>
            <a:off x="110980" y="379070"/>
            <a:ext cx="8363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</a:p>
        </p:txBody>
      </p:sp>
      <p:graphicFrame>
        <p:nvGraphicFramePr>
          <p:cNvPr id="121" name="Таблица"/>
          <p:cNvGraphicFramePr/>
          <p:nvPr/>
        </p:nvGraphicFramePr>
        <p:xfrm>
          <a:off x="833965" y="2506133"/>
          <a:ext cx="5020866" cy="38987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55216"/>
                <a:gridCol w="1255216"/>
                <a:gridCol w="1255216"/>
                <a:gridCol w="1255216"/>
              </a:tblGrid>
              <a:tr h="779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{table3}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Таблица"/>
          <p:cNvGraphicFramePr/>
          <p:nvPr/>
        </p:nvGraphicFramePr>
        <p:xfrm>
          <a:off x="7175499" y="2506133"/>
          <a:ext cx="5020865" cy="38987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55216"/>
                <a:gridCol w="1255216"/>
                <a:gridCol w="1255216"/>
                <a:gridCol w="1255216"/>
              </a:tblGrid>
              <a:tr h="779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{table9}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{table5}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