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</a:t>
            </a:r>
            <a:r>
              <a:rPr lang="en-US" altLang="ja-JP" dirty="0" err="1" smtClean="0"/>
              <a:t>xy</a:t>
            </a:r>
            <a:r>
              <a:rPr lang="en-US" altLang="ja-JP" dirty="0" smtClean="0"/>
              <a:t>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</a:t>
            </a:r>
            <a:r>
              <a:rPr lang="en-US" altLang="ja-JP" smtClean="0"/>
              <a:t>slide will be removed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9035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</a:t>
            </a:r>
            <a:r>
              <a:rPr kumimoji="1" lang="en-US" altLang="ja-JP" dirty="0" err="1" smtClean="0"/>
              <a:t>greeting.en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{</a:t>
            </a:r>
            <a:r>
              <a:rPr kumimoji="1" lang="en-US" altLang="ja-JP" b="1" dirty="0" err="1" smtClean="0"/>
              <a:t>greeting.ja</a:t>
            </a:r>
            <a:r>
              <a:rPr kumimoji="1" lang="en-US" altLang="ja-JP" b="1" dirty="0" smtClean="0"/>
              <a:t>}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903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41184"/>
              </p:ext>
            </p:extLst>
          </p:nvPr>
        </p:nvGraphicFramePr>
        <p:xfrm>
          <a:off x="838200" y="3349655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</a:t>
            </a:r>
            <a:endParaRPr kumimoji="1"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08580"/>
              </p:ext>
            </p:extLst>
          </p:nvPr>
        </p:nvGraphicFramePr>
        <p:xfrm>
          <a:off x="6224451" y="3349655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4139211845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4503256" y="32443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remove_all_slides_having_id</a:t>
            </a:r>
          </a:p>
        </p:txBody>
      </p:sp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</a:t>
            </a:r>
            <a:r>
              <a:rPr lang="en-US" altLang="ja-JP" smtClean="0"/>
              <a:t>slide will be removed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err="1" smtClean="0"/>
              <a:t>id:never_used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88</Words>
  <Application>Microsoft Office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34</cp:revision>
  <dcterms:created xsi:type="dcterms:W3CDTF">2017-06-09T09:09:50Z</dcterms:created>
  <dcterms:modified xsi:type="dcterms:W3CDTF">2017-06-26T01:16:29Z</dcterms:modified>
</cp:coreProperties>
</file>