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{normal}Sales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>{normal2}Sales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{id:p01}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{id:p02}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3213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3213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476657524"/>
              </p:ext>
            </p:extLst>
          </p:nvPr>
        </p:nvGraphicFramePr>
        <p:xfrm>
          <a:off x="838200" y="1836249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47706247"/>
              </p:ext>
            </p:extLst>
          </p:nvPr>
        </p:nvGraphicFramePr>
        <p:xfrm>
          <a:off x="6096000" y="1836248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605997135"/>
              </p:ext>
            </p:extLst>
          </p:nvPr>
        </p:nvGraphicFramePr>
        <p:xfrm>
          <a:off x="838200" y="4254914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613708461"/>
              </p:ext>
            </p:extLst>
          </p:nvPr>
        </p:nvGraphicFramePr>
        <p:xfrm>
          <a:off x="6096000" y="4254913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140</cp:revision>
  <dcterms:created xsi:type="dcterms:W3CDTF">2017-06-09T09:09:50Z</dcterms:created>
  <dcterms:modified xsi:type="dcterms:W3CDTF">2017-07-18T08:10:25Z</dcterms:modified>
</cp:coreProperties>
</file>