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3213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3213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476657524"/>
              </p:ext>
            </p:extLst>
          </p:nvPr>
        </p:nvGraphicFramePr>
        <p:xfrm>
          <a:off x="838200" y="1836249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47706247"/>
              </p:ext>
            </p:extLst>
          </p:nvPr>
        </p:nvGraphicFramePr>
        <p:xfrm>
          <a:off x="6096000" y="1836248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605997135"/>
              </p:ext>
            </p:extLst>
          </p:nvPr>
        </p:nvGraphicFramePr>
        <p:xfrm>
          <a:off x="838200" y="4254914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/>
          <p:nvPr>
            <p:extLst>
              <p:ext uri="{D42A27DB-BD31-4B8C-83A1-F6EECF244321}">
                <p14:modId xmlns:p14="http://schemas.microsoft.com/office/powerpoint/2010/main" val="613708461"/>
              </p:ext>
            </p:extLst>
          </p:nvPr>
        </p:nvGraphicFramePr>
        <p:xfrm>
          <a:off x="6096000" y="4254913"/>
          <a:ext cx="4752703" cy="241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140</cp:revision>
  <dcterms:created xsi:type="dcterms:W3CDTF">2017-06-09T09:09:50Z</dcterms:created>
  <dcterms:modified xsi:type="dcterms:W3CDTF">2017-07-18T08:10:25Z</dcterms:modified>
</cp:coreProperties>
</file>