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63" r:id="rId6"/>
    <p:sldId id="257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2019/file/31c0b36aef265d9221af80872ceb62f9-Paper.pd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First Order Motion Model for Image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0652087</a:t>
            </a:r>
            <a:r>
              <a:rPr lang="zh-TW" altLang="en-US" dirty="0"/>
              <a:t>戴勵揚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94A2-B21A-F149-01BD-87FA2550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CB5D32-3A36-C2FF-3ACD-BD7C9BED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103773"/>
            <a:ext cx="9779182" cy="51949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8348-3D89-00E3-1070-0D5953CC68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0E80-5AF1-0CD0-274F-6D21140D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2546-3FFF-D1F6-1CC8-D7FD28400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zh-TW" altLang="en-US" dirty="0"/>
              <a:t>類別定義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Use </a:t>
            </a:r>
            <a:r>
              <a:rPr lang="en-US" dirty="0"/>
              <a:t>a set of self-learned </a:t>
            </a:r>
            <a:r>
              <a:rPr lang="en-US" dirty="0" err="1"/>
              <a:t>keypoints</a:t>
            </a:r>
            <a:r>
              <a:rPr lang="en-US" dirty="0"/>
              <a:t> together with local affine transformations to model complex motions. Therefore called a first-order motion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zh-TW" altLang="en-US" dirty="0"/>
              <a:t>特徵定義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2CBE7-9450-6F49-0DC0-B4145AF5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84" y="2400560"/>
            <a:ext cx="6945997" cy="41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9FA32A-95BE-34E9-63C4-D4D4E609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43" y="1865380"/>
            <a:ext cx="7354479" cy="4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BB0D-2BD4-0C2B-DD2D-1E2ED1E1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6EE7-EF24-CE06-5A93-B8F9895F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https://papers.nips.cc/paper/2019/file/31c0b36aef265d9221af80872ceb62f9-Paper.pdf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https://www.youtube.com/watch?v=u-0cQ-grXBQ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97B7-7714-0622-4792-913E3D7387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A4A9-4BBC-2AF2-FA63-5738CE2C4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78B6-44EB-9438-0922-C5251172B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</TotalTime>
  <Words>98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First Order Motion Model for Image Animation</vt:lpstr>
      <vt:lpstr>PowerPoint Presentation</vt:lpstr>
      <vt:lpstr>類別定義</vt:lpstr>
      <vt:lpstr>特徵定義</vt:lpstr>
      <vt:lpstr>架構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Motion Model for Image Animation</dc:title>
  <dc:creator>Vincent Tai</dc:creator>
  <cp:lastModifiedBy>Vincent Tai</cp:lastModifiedBy>
  <cp:revision>4</cp:revision>
  <dcterms:created xsi:type="dcterms:W3CDTF">2022-10-20T03:56:25Z</dcterms:created>
  <dcterms:modified xsi:type="dcterms:W3CDTF">2022-10-20T04:31:53Z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