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First Order Motion Model for Image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0652087</a:t>
            </a:r>
            <a:r>
              <a:rPr lang="zh-TW" altLang="en-US" dirty="0"/>
              <a:t>戴勵揚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zh-TW" altLang="en-US" dirty="0"/>
              <a:t>類別定義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Use </a:t>
            </a:r>
            <a:r>
              <a:rPr lang="en-US" dirty="0"/>
              <a:t>a set of self-learned </a:t>
            </a:r>
            <a:r>
              <a:rPr lang="en-US" dirty="0" err="1"/>
              <a:t>keypoints</a:t>
            </a:r>
            <a:r>
              <a:rPr lang="en-US" dirty="0"/>
              <a:t> together with local affine transformations to model complex motions. Therefore called a first-order motion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zh-TW" altLang="en-US" dirty="0"/>
              <a:t>特徵定義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2CBE7-9450-6F49-0DC0-B4145AF5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84" y="2400560"/>
            <a:ext cx="6945997" cy="41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10/20/2022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9FA32A-95BE-34E9-63C4-D4D4E6099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843" y="1865380"/>
            <a:ext cx="7354479" cy="449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</TotalTime>
  <Words>56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Office Theme</vt:lpstr>
      <vt:lpstr>First Order Motion Model for Image Animation</vt:lpstr>
      <vt:lpstr>類別定義</vt:lpstr>
      <vt:lpstr>特徵定義</vt:lpstr>
      <vt:lpstr>架構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Order Motion Model for Image Animation</dc:title>
  <dc:creator>Vincent Tai</dc:creator>
  <cp:lastModifiedBy>Vincent Tai</cp:lastModifiedBy>
  <cp:revision>1</cp:revision>
  <dcterms:created xsi:type="dcterms:W3CDTF">2022-10-20T03:56:25Z</dcterms:created>
  <dcterms:modified xsi:type="dcterms:W3CDTF">2022-10-20T04:03:03Z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