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67" r:id="rId4"/>
    <p:sldId id="284" r:id="rId5"/>
    <p:sldId id="287" r:id="rId6"/>
    <p:sldId id="266" r:id="rId7"/>
    <p:sldId id="261" r:id="rId8"/>
    <p:sldId id="271" r:id="rId9"/>
    <p:sldId id="274" r:id="rId10"/>
    <p:sldId id="275" r:id="rId11"/>
    <p:sldId id="288" r:id="rId12"/>
    <p:sldId id="270" r:id="rId13"/>
    <p:sldId id="278" r:id="rId14"/>
    <p:sldId id="279" r:id="rId15"/>
    <p:sldId id="282" r:id="rId16"/>
    <p:sldId id="283" r:id="rId17"/>
    <p:sldId id="277" r:id="rId18"/>
    <p:sldId id="280" r:id="rId19"/>
    <p:sldId id="269" r:id="rId20"/>
    <p:sldId id="268" r:id="rId21"/>
    <p:sldId id="262" r:id="rId22"/>
    <p:sldId id="273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86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913DB-7B06-4888-9E0C-1EC53C17721D}" type="datetimeFigureOut">
              <a:rPr lang="fr-FR" smtClean="0"/>
              <a:t>16/06/2015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93DBF-96C7-41A1-AF2E-2D4D2B75C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54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69D5-107D-415A-BF77-EFBA77BFC5F6}" type="datetime1">
              <a:rPr lang="fr-FR" smtClean="0"/>
              <a:t>16/06/2015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379F-4746-4621-8B2D-EFB3E1558BE6}" type="datetime1">
              <a:rPr lang="fr-FR" smtClean="0"/>
              <a:t>16/06/2015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6CE3-3938-411F-839D-91506D0D4910}" type="datetime1">
              <a:rPr lang="fr-FR" smtClean="0"/>
              <a:t>16/06/2015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F3AB-4061-451C-84D8-6197892EC6A3}" type="datetime1">
              <a:rPr lang="fr-FR" smtClean="0"/>
              <a:t>16/06/2015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7CF0-E993-41B7-868D-03F0AED90427}" type="datetime1">
              <a:rPr lang="fr-FR" smtClean="0"/>
              <a:t>16/06/2015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B65F-55F2-4A09-B7F9-04930556E5AE}" type="datetime1">
              <a:rPr lang="fr-FR" smtClean="0"/>
              <a:t>16/06/2015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5A94-D9B4-4B9E-82C3-A70CD163BEEA}" type="datetime1">
              <a:rPr lang="fr-FR" smtClean="0"/>
              <a:t>16/06/2015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9DB9-A585-4D19-9A35-24260C7CE277}" type="datetime1">
              <a:rPr lang="fr-FR" smtClean="0"/>
              <a:t>16/06/2015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D45E-EF94-456A-8969-AA99DD74A720}" type="datetime1">
              <a:rPr lang="fr-FR" smtClean="0"/>
              <a:t>16/06/2015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7C80-FE9A-44C3-B2BE-28935760BAE1}" type="datetime1">
              <a:rPr lang="fr-FR" smtClean="0"/>
              <a:t>16/06/2015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6851-A7AB-4B02-94A8-E423544B2C8D}" type="datetime1">
              <a:rPr lang="fr-FR" smtClean="0"/>
              <a:t>16/06/2015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2AAEE52-DC2A-4A9C-8627-50D3FFB90094}" type="datetime1">
              <a:rPr lang="fr-FR" smtClean="0"/>
              <a:t>16/06/2015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E4DAD39-325E-4464-B361-FCF8C58C5FE9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Langage visuel pour un exerciseur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7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Affichage</a:t>
            </a:r>
          </a:p>
          <a:p>
            <a:endParaRPr lang="fr-FR" sz="2000" dirty="0"/>
          </a:p>
          <a:p>
            <a:pPr lvl="1"/>
            <a:r>
              <a:rPr lang="fr-FR" sz="2000" dirty="0" err="1"/>
              <a:t>AngularJS</a:t>
            </a:r>
            <a:r>
              <a:rPr lang="fr-FR" sz="2000" dirty="0"/>
              <a:t> (</a:t>
            </a:r>
            <a:r>
              <a:rPr lang="fr-FR" sz="2000" dirty="0" err="1"/>
              <a:t>ng</a:t>
            </a:r>
            <a:r>
              <a:rPr lang="fr-FR" sz="2000" dirty="0"/>
              <a:t>-show)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Directive + Service</a:t>
            </a:r>
          </a:p>
          <a:p>
            <a:endParaRPr lang="fr-FR" sz="20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développement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513384"/>
            <a:ext cx="5141788" cy="41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z="1200" smtClean="0"/>
              <a:t>10</a:t>
            </a:fld>
            <a:r>
              <a:rPr lang="fr-FR" sz="1200" dirty="0" smtClean="0"/>
              <a:t>/23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0531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z="1200" smtClean="0"/>
              <a:t>11</a:t>
            </a:fld>
            <a:r>
              <a:rPr lang="fr-FR" sz="1200" dirty="0" smtClean="0"/>
              <a:t>/23</a:t>
            </a:r>
            <a:endParaRPr lang="fr-FR" sz="1200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800600" y="1600200"/>
            <a:ext cx="37338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smtClean="0"/>
              <a:t>Génération</a:t>
            </a:r>
          </a:p>
          <a:p>
            <a:endParaRPr lang="fr-FR" sz="2000" smtClean="0"/>
          </a:p>
          <a:p>
            <a:pPr lvl="1"/>
            <a:r>
              <a:rPr lang="fr-FR" sz="2000" smtClean="0"/>
              <a:t>Exercise.controller.js</a:t>
            </a:r>
          </a:p>
          <a:p>
            <a:pPr lvl="1"/>
            <a:endParaRPr lang="fr-FR" sz="2000" smtClean="0"/>
          </a:p>
          <a:p>
            <a:pPr lvl="1"/>
            <a:r>
              <a:rPr lang="fr-FR" sz="2000" smtClean="0"/>
              <a:t>Python</a:t>
            </a:r>
          </a:p>
          <a:p>
            <a:pPr lvl="1"/>
            <a:endParaRPr lang="fr-FR" sz="2000" smtClean="0"/>
          </a:p>
          <a:p>
            <a:pPr lvl="1"/>
            <a:endParaRPr lang="fr-FR" sz="2000" smtClean="0"/>
          </a:p>
          <a:p>
            <a:endParaRPr lang="fr-FR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24" y="1597596"/>
            <a:ext cx="3921860" cy="377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21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000" dirty="0" err="1" smtClean="0"/>
              <a:t>Toolbox</a:t>
            </a:r>
            <a:endParaRPr lang="fr-FR" sz="2000" dirty="0" smtClean="0"/>
          </a:p>
          <a:p>
            <a:endParaRPr lang="fr-FR" sz="2000" dirty="0"/>
          </a:p>
          <a:p>
            <a:pPr lvl="1"/>
            <a:r>
              <a:rPr lang="fr-FR" sz="2000" dirty="0" smtClean="0"/>
              <a:t>Bloc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 smtClean="0"/>
              <a:t>Liaison</a:t>
            </a:r>
            <a:endParaRPr lang="fr-FR" sz="20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développement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623" y="1487604"/>
            <a:ext cx="4192786" cy="482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z="1200" smtClean="0"/>
              <a:t>12</a:t>
            </a:fld>
            <a:r>
              <a:rPr lang="fr-FR" sz="1200" dirty="0" smtClean="0"/>
              <a:t>/23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884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sz="2000" dirty="0" smtClean="0"/>
              <a:t>Bloc</a:t>
            </a:r>
          </a:p>
          <a:p>
            <a:endParaRPr lang="fr-FR" sz="2000" dirty="0"/>
          </a:p>
          <a:p>
            <a:pPr lvl="1"/>
            <a:r>
              <a:rPr lang="fr-FR" dirty="0" smtClean="0"/>
              <a:t>Nouveaux blocs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Visuel et fonctionnel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développement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2006283"/>
            <a:ext cx="1416026" cy="74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974609" y="37170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</a:t>
            </a:r>
            <a:r>
              <a:rPr lang="fr-FR" dirty="0" err="1" smtClean="0"/>
              <a:t>orward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z="1200" smtClean="0"/>
              <a:t>13</a:t>
            </a:fld>
            <a:r>
              <a:rPr lang="fr-FR" sz="1200" dirty="0" smtClean="0"/>
              <a:t>/23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4971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développement</a:t>
            </a:r>
            <a:endParaRPr lang="fr-FR" dirty="0"/>
          </a:p>
        </p:txBody>
      </p:sp>
      <p:pic>
        <p:nvPicPr>
          <p:cNvPr id="9" name="Espace réservé du contenu 8" descr="Blockly Demo: Block Factory - Google Chrome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" t="11953" r="910" b="2525"/>
          <a:stretch/>
        </p:blipFill>
        <p:spPr>
          <a:xfrm>
            <a:off x="357140" y="1772817"/>
            <a:ext cx="8429721" cy="4157494"/>
          </a:xfr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z="1200" smtClean="0"/>
              <a:t>14</a:t>
            </a:fld>
            <a:r>
              <a:rPr lang="fr-FR" sz="1200" dirty="0" smtClean="0"/>
              <a:t>/23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347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développement</a:t>
            </a:r>
            <a:endParaRPr lang="fr-FR" dirty="0"/>
          </a:p>
        </p:txBody>
      </p:sp>
      <p:pic>
        <p:nvPicPr>
          <p:cNvPr id="4" name="Espace réservé du contenu 3" descr="Blockly Demo: Block Factory - Google Chrome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" t="13300" r="71256" b="49217"/>
          <a:stretch/>
        </p:blipFill>
        <p:spPr>
          <a:xfrm>
            <a:off x="2051720" y="1503662"/>
            <a:ext cx="5040560" cy="3850676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z="1200" smtClean="0"/>
              <a:t>15</a:t>
            </a:fld>
            <a:r>
              <a:rPr lang="fr-FR" sz="1200" dirty="0" smtClean="0"/>
              <a:t>/23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0425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développement</a:t>
            </a:r>
            <a:endParaRPr lang="fr-FR" dirty="0"/>
          </a:p>
        </p:txBody>
      </p:sp>
      <p:pic>
        <p:nvPicPr>
          <p:cNvPr id="6" name="Espace réservé du contenu 5" descr="Blockly Demo: Block Factory - Google Chrome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62" t="20883" r="42778" b="73796"/>
          <a:stretch/>
        </p:blipFill>
        <p:spPr>
          <a:xfrm>
            <a:off x="1140620" y="4688632"/>
            <a:ext cx="1100137" cy="557213"/>
          </a:xfrm>
        </p:spPr>
      </p:pic>
      <p:pic>
        <p:nvPicPr>
          <p:cNvPr id="8" name="Espace réservé du contenu 5" descr="Blockly Demo: Block Factory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9" t="42849" r="24874" b="32813"/>
          <a:stretch/>
        </p:blipFill>
        <p:spPr>
          <a:xfrm>
            <a:off x="2240757" y="1268760"/>
            <a:ext cx="4662487" cy="2548803"/>
          </a:xfrm>
          <a:prstGeom prst="rect">
            <a:avLst/>
          </a:prstGeom>
        </p:spPr>
      </p:pic>
      <p:pic>
        <p:nvPicPr>
          <p:cNvPr id="10" name="Espace réservé du contenu 5" descr="Blockly Demo: Block Factory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9" t="71499" r="23298" b="14250"/>
          <a:stretch/>
        </p:blipFill>
        <p:spPr>
          <a:xfrm>
            <a:off x="3142781" y="4230216"/>
            <a:ext cx="5010582" cy="1492303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z="1200" smtClean="0"/>
              <a:t>16</a:t>
            </a:fld>
            <a:r>
              <a:rPr lang="fr-FR" sz="1200" dirty="0" smtClean="0"/>
              <a:t>/23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091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Liaison</a:t>
            </a:r>
          </a:p>
          <a:p>
            <a:endParaRPr lang="fr-FR" sz="2000" dirty="0"/>
          </a:p>
          <a:p>
            <a:pPr lvl="1"/>
            <a:r>
              <a:rPr lang="fr-FR" sz="2000" dirty="0" smtClean="0"/>
              <a:t>Boite d’outils / exercice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 smtClean="0"/>
              <a:t>Non obligatoire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 smtClean="0"/>
              <a:t>JSON simple</a:t>
            </a:r>
            <a:endParaRPr lang="fr-FR" sz="20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développement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070574" y="1637760"/>
            <a:ext cx="2813794" cy="456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z="1200" smtClean="0"/>
              <a:t>17</a:t>
            </a:fld>
            <a:r>
              <a:rPr lang="fr-FR" sz="1200" dirty="0" smtClean="0"/>
              <a:t>/23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338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Liaison</a:t>
            </a:r>
          </a:p>
          <a:p>
            <a:endParaRPr lang="fr-FR" sz="2000" dirty="0"/>
          </a:p>
          <a:p>
            <a:pPr lvl="1"/>
            <a:r>
              <a:rPr lang="fr-FR" sz="2000" dirty="0" smtClean="0"/>
              <a:t>Boite d’outils / exercice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 smtClean="0"/>
              <a:t>Non obligatoire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 smtClean="0"/>
              <a:t>JSON simple</a:t>
            </a:r>
            <a:endParaRPr lang="fr-FR" sz="20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développement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9" t="7058" r="56680" b="8823"/>
          <a:stretch/>
        </p:blipFill>
        <p:spPr bwMode="auto">
          <a:xfrm>
            <a:off x="5292080" y="1350201"/>
            <a:ext cx="2641079" cy="51031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z="1200" smtClean="0"/>
              <a:t>18</a:t>
            </a:fld>
            <a:r>
              <a:rPr lang="fr-FR" sz="1200" dirty="0" smtClean="0"/>
              <a:t>/23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106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Exemple pour les blocs </a:t>
            </a:r>
            <a:r>
              <a:rPr lang="fr-FR" sz="2000" dirty="0" err="1" smtClean="0"/>
              <a:t>forward</a:t>
            </a:r>
            <a:r>
              <a:rPr lang="fr-FR" sz="2000" dirty="0" smtClean="0"/>
              <a:t> puis </a:t>
            </a:r>
            <a:r>
              <a:rPr lang="fr-FR" sz="2000" dirty="0" err="1" smtClean="0"/>
              <a:t>backward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&lt;</a:t>
            </a:r>
            <a:r>
              <a:rPr lang="fr-FR" sz="2000" dirty="0" err="1" smtClean="0"/>
              <a:t>xml</a:t>
            </a:r>
            <a:r>
              <a:rPr lang="fr-FR" sz="2000" dirty="0" smtClean="0"/>
              <a:t> </a:t>
            </a:r>
            <a:r>
              <a:rPr lang="fr-FR" sz="2000" dirty="0" err="1" smtClean="0"/>
              <a:t>xmlns</a:t>
            </a:r>
            <a:r>
              <a:rPr lang="fr-FR" sz="2000" dirty="0" smtClean="0"/>
              <a:t>=« http://www.w3.org/1999/xhtml"&gt;&lt;block type="</a:t>
            </a:r>
            <a:r>
              <a:rPr lang="fr-FR" sz="2000" dirty="0" err="1" smtClean="0"/>
              <a:t>move_forward</a:t>
            </a:r>
            <a:r>
              <a:rPr lang="fr-FR" sz="2000" dirty="0" smtClean="0"/>
              <a:t>" id="6" x="25"&gt;&lt;</a:t>
            </a:r>
            <a:r>
              <a:rPr lang="fr-FR" sz="2000" dirty="0" err="1" smtClean="0"/>
              <a:t>next</a:t>
            </a:r>
            <a:r>
              <a:rPr lang="fr-FR" sz="2000" dirty="0" smtClean="0"/>
              <a:t>&gt;&lt;block type="</a:t>
            </a:r>
            <a:r>
              <a:rPr lang="fr-FR" sz="2000" dirty="0" err="1" smtClean="0"/>
              <a:t>move_backward</a:t>
            </a:r>
            <a:r>
              <a:rPr lang="fr-FR" sz="2000" dirty="0" smtClean="0"/>
              <a:t>" id="12"&gt;&lt;/block&gt;&lt;/</a:t>
            </a:r>
            <a:r>
              <a:rPr lang="fr-FR" sz="2000" dirty="0" err="1" smtClean="0"/>
              <a:t>next</a:t>
            </a:r>
            <a:r>
              <a:rPr lang="fr-FR" sz="2000" dirty="0" smtClean="0"/>
              <a:t>&gt;&lt;block&gt;&lt;/</a:t>
            </a:r>
            <a:r>
              <a:rPr lang="fr-FR" sz="2000" dirty="0" err="1" smtClean="0"/>
              <a:t>xml</a:t>
            </a:r>
            <a:r>
              <a:rPr lang="fr-FR" sz="2000" dirty="0" smtClean="0"/>
              <a:t>&gt;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sz="2000" dirty="0"/>
              <a:t>Stockage</a:t>
            </a:r>
          </a:p>
          <a:p>
            <a:endParaRPr lang="fr-FR" sz="2000" dirty="0"/>
          </a:p>
          <a:p>
            <a:pPr lvl="1"/>
            <a:r>
              <a:rPr lang="fr-FR" sz="2000" dirty="0" smtClean="0"/>
              <a:t>Reprise du travail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 smtClean="0"/>
              <a:t>Suivi </a:t>
            </a:r>
            <a:r>
              <a:rPr lang="fr-FR" sz="2000" dirty="0"/>
              <a:t>de l’utilisateur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XML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z="1200" smtClean="0"/>
              <a:t>19</a:t>
            </a:fld>
            <a:r>
              <a:rPr lang="fr-FR" sz="1200" dirty="0" smtClean="0"/>
              <a:t>/23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9280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fr-FR" sz="2000" dirty="0" smtClean="0"/>
          </a:p>
          <a:p>
            <a:r>
              <a:rPr lang="fr-FR" sz="2000" dirty="0" smtClean="0"/>
              <a:t>Contexte</a:t>
            </a:r>
          </a:p>
          <a:p>
            <a:endParaRPr lang="fr-FR" sz="2000" dirty="0" smtClean="0"/>
          </a:p>
          <a:p>
            <a:r>
              <a:rPr lang="fr-FR" sz="2000" dirty="0" smtClean="0"/>
              <a:t>Développement</a:t>
            </a:r>
          </a:p>
          <a:p>
            <a:endParaRPr lang="fr-FR" sz="2000" dirty="0" smtClean="0"/>
          </a:p>
          <a:p>
            <a:r>
              <a:rPr lang="fr-FR" sz="2000" dirty="0" smtClean="0"/>
              <a:t>Conclusion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z="1200" smtClean="0"/>
              <a:t>2</a:t>
            </a:fld>
            <a:r>
              <a:rPr lang="fr-FR" sz="1200" dirty="0" smtClean="0"/>
              <a:t>/23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237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Traduction</a:t>
            </a:r>
          </a:p>
          <a:p>
            <a:endParaRPr lang="fr-FR" sz="2000" dirty="0"/>
          </a:p>
          <a:p>
            <a:pPr lvl="1"/>
            <a:r>
              <a:rPr lang="fr-FR" sz="2000" dirty="0" smtClean="0"/>
              <a:t>3 systèmes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 err="1" smtClean="0"/>
              <a:t>Blockly</a:t>
            </a:r>
            <a:r>
              <a:rPr lang="fr-FR" sz="2000" dirty="0" smtClean="0"/>
              <a:t>: riche / rechargement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 smtClean="0"/>
              <a:t>Service</a:t>
            </a:r>
            <a:endParaRPr lang="fr-FR" sz="2000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13" y="2564905"/>
            <a:ext cx="2100974" cy="218539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z="1200" smtClean="0"/>
              <a:t>20</a:t>
            </a:fld>
            <a:r>
              <a:rPr lang="fr-FR" sz="1200" dirty="0" smtClean="0"/>
              <a:t>/23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11558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fr-FR" sz="2000" dirty="0" smtClean="0"/>
          </a:p>
          <a:p>
            <a:r>
              <a:rPr lang="fr-FR" sz="2000" dirty="0" err="1" smtClean="0"/>
              <a:t>Blockly</a:t>
            </a:r>
            <a:r>
              <a:rPr lang="fr-FR" sz="2000" dirty="0" smtClean="0"/>
              <a:t> fonctionnel</a:t>
            </a:r>
          </a:p>
          <a:p>
            <a:endParaRPr lang="fr-FR" sz="2000" dirty="0"/>
          </a:p>
          <a:p>
            <a:r>
              <a:rPr lang="fr-FR" sz="2000" dirty="0" smtClean="0"/>
              <a:t>Piste de poursuite de développement</a:t>
            </a:r>
          </a:p>
          <a:p>
            <a:endParaRPr lang="fr-FR" sz="2000" dirty="0"/>
          </a:p>
          <a:p>
            <a:r>
              <a:rPr lang="fr-FR" sz="2000" dirty="0" smtClean="0"/>
              <a:t>Complément d’expérience vis-à-vis de l’IUT</a:t>
            </a:r>
            <a:endParaRPr lang="fr-FR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z="1200" smtClean="0"/>
              <a:t>21</a:t>
            </a:fld>
            <a:r>
              <a:rPr lang="fr-FR" sz="1200" dirty="0" smtClean="0"/>
              <a:t>/23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5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fr-FR" sz="3200" dirty="0" smtClean="0"/>
              <a:t>Des questions ?</a:t>
            </a:r>
            <a:endParaRPr lang="fr-FR" sz="3200" dirty="0"/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47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000" dirty="0" err="1" smtClean="0"/>
              <a:t>Blockly</a:t>
            </a:r>
            <a:endParaRPr lang="fr-FR" sz="2000" dirty="0" smtClean="0"/>
          </a:p>
          <a:p>
            <a:endParaRPr lang="fr-FR" sz="2000" dirty="0"/>
          </a:p>
          <a:p>
            <a:pPr lvl="1"/>
            <a:r>
              <a:rPr lang="fr-FR" sz="2000" dirty="0" smtClean="0"/>
              <a:t>Nombreux outils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 smtClean="0"/>
              <a:t>JavaScript, Python, </a:t>
            </a:r>
            <a:r>
              <a:rPr lang="fr-FR" sz="2000" dirty="0" err="1" smtClean="0"/>
              <a:t>Dart</a:t>
            </a:r>
            <a:r>
              <a:rPr lang="fr-FR" sz="2000" dirty="0" smtClean="0"/>
              <a:t>, </a:t>
            </a:r>
            <a:r>
              <a:rPr lang="fr-FR" sz="2000" dirty="0" err="1" smtClean="0"/>
              <a:t>PhP</a:t>
            </a:r>
            <a:endParaRPr lang="fr-FR" sz="2000" dirty="0" smtClean="0"/>
          </a:p>
          <a:p>
            <a:pPr lvl="1"/>
            <a:endParaRPr lang="fr-FR" sz="2000" dirty="0"/>
          </a:p>
          <a:p>
            <a:pPr lvl="1"/>
            <a:r>
              <a:rPr lang="fr-FR" sz="2000" dirty="0" smtClean="0"/>
              <a:t>Erreurs de syntaxe impossibles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Contexte</a:t>
            </a:r>
            <a:endParaRPr lang="fr-FR" dirty="0"/>
          </a:p>
        </p:txBody>
      </p:sp>
      <p:pic>
        <p:nvPicPr>
          <p:cNvPr id="8" name="Espace réservé du contenu 7" descr="Blockly Demo: Fixed Blockly - Google Chrome"/>
          <p:cNvPicPr>
            <a:picLocks noGrp="1" noChangeAspect="1"/>
          </p:cNvPicPr>
          <p:nvPr>
            <p:ph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" t="19888" r="43733" b="1922"/>
          <a:stretch/>
        </p:blipFill>
        <p:spPr>
          <a:xfrm>
            <a:off x="4316613" y="1770647"/>
            <a:ext cx="4215827" cy="3386545"/>
          </a:xfr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z="1200" smtClean="0"/>
              <a:t>3</a:t>
            </a:fld>
            <a:r>
              <a:rPr lang="fr-FR" sz="1200" dirty="0" smtClean="0"/>
              <a:t>/23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0093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z="1200" smtClean="0"/>
              <a:t>4</a:t>
            </a:fld>
            <a:r>
              <a:rPr lang="fr-FR" sz="1200" dirty="0" smtClean="0"/>
              <a:t>/23</a:t>
            </a:r>
            <a:endParaRPr lang="fr-FR" sz="1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fr-FR" sz="2000" dirty="0" err="1" smtClean="0"/>
              <a:t>Blockly</a:t>
            </a:r>
            <a:endParaRPr lang="fr-FR" sz="2000" dirty="0" smtClean="0"/>
          </a:p>
          <a:p>
            <a:endParaRPr lang="fr-FR" sz="2000" dirty="0"/>
          </a:p>
          <a:p>
            <a:pPr lvl="1"/>
            <a:r>
              <a:rPr lang="fr-FR" sz="2000" dirty="0" smtClean="0"/>
              <a:t>Assemblage de blocks</a:t>
            </a:r>
          </a:p>
          <a:p>
            <a:endParaRPr lang="fr-FR" sz="2000" dirty="0"/>
          </a:p>
          <a:p>
            <a:pPr lvl="1"/>
            <a:r>
              <a:rPr lang="fr-FR" sz="2000" dirty="0" smtClean="0"/>
              <a:t>Facile d’utilisation</a:t>
            </a:r>
          </a:p>
          <a:p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11" name="Espace réservé du contenu 7" descr="Blockly Demo: Fixed Blockly - Google Chrome"/>
          <p:cNvPicPr>
            <a:picLocks noGrp="1" noChangeAspect="1"/>
          </p:cNvPicPr>
          <p:nvPr>
            <p:ph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" t="19888" r="43733" b="1922"/>
          <a:stretch/>
        </p:blipFill>
        <p:spPr>
          <a:xfrm>
            <a:off x="467544" y="1772816"/>
            <a:ext cx="4215827" cy="3386545"/>
          </a:xfrm>
        </p:spPr>
      </p:pic>
    </p:spTree>
    <p:extLst>
      <p:ext uri="{BB962C8B-B14F-4D97-AF65-F5344CB8AC3E}">
        <p14:creationId xmlns:p14="http://schemas.microsoft.com/office/powerpoint/2010/main" val="33919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z="1200" smtClean="0"/>
              <a:t>5</a:t>
            </a:fld>
            <a:r>
              <a:rPr lang="fr-FR" sz="1200" dirty="0" smtClean="0"/>
              <a:t>/23</a:t>
            </a:r>
            <a:endParaRPr lang="fr-FR" sz="1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fr-FR" sz="2000" dirty="0" err="1" smtClean="0"/>
              <a:t>Blockly</a:t>
            </a:r>
            <a:endParaRPr lang="fr-FR" sz="2000" dirty="0" smtClean="0"/>
          </a:p>
          <a:p>
            <a:endParaRPr lang="fr-FR" sz="2000" dirty="0"/>
          </a:p>
          <a:p>
            <a:pPr lvl="1"/>
            <a:r>
              <a:rPr lang="fr-FR" sz="2000" dirty="0" smtClean="0"/>
              <a:t>Assemblage de blocks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 smtClean="0"/>
              <a:t>Facile d’utilisation</a:t>
            </a:r>
          </a:p>
          <a:p>
            <a:endParaRPr lang="fr-FR" sz="2000" dirty="0"/>
          </a:p>
          <a:p>
            <a:pPr lvl="1"/>
            <a:r>
              <a:rPr lang="fr-FR" sz="2000" dirty="0" smtClean="0"/>
              <a:t>Scratch</a:t>
            </a:r>
          </a:p>
          <a:p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36915"/>
            <a:ext cx="4451292" cy="395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1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Outils, technologie et méthodes</a:t>
            </a:r>
          </a:p>
          <a:p>
            <a:endParaRPr lang="fr-FR" sz="2000" dirty="0"/>
          </a:p>
          <a:p>
            <a:pPr lvl="1"/>
            <a:r>
              <a:rPr lang="fr-FR" sz="2000" dirty="0" smtClean="0"/>
              <a:t>Eclipse / </a:t>
            </a:r>
            <a:r>
              <a:rPr lang="fr-FR" sz="2000" dirty="0" err="1" smtClean="0"/>
              <a:t>Brackets</a:t>
            </a:r>
            <a:endParaRPr lang="fr-FR" sz="2000" dirty="0" smtClean="0"/>
          </a:p>
          <a:p>
            <a:pPr lvl="1"/>
            <a:endParaRPr lang="fr-FR" sz="2000" dirty="0"/>
          </a:p>
          <a:p>
            <a:pPr lvl="1"/>
            <a:r>
              <a:rPr lang="fr-FR" sz="2000" dirty="0" smtClean="0"/>
              <a:t>Java / </a:t>
            </a:r>
            <a:r>
              <a:rPr lang="fr-FR" sz="2000" dirty="0"/>
              <a:t>JavaScript</a:t>
            </a:r>
          </a:p>
          <a:p>
            <a:pPr lvl="1"/>
            <a:endParaRPr lang="fr-FR" sz="2000" dirty="0" smtClean="0"/>
          </a:p>
          <a:p>
            <a:pPr lvl="1"/>
            <a:r>
              <a:rPr lang="fr-FR" sz="2000" dirty="0" smtClean="0"/>
              <a:t>Git via </a:t>
            </a:r>
            <a:r>
              <a:rPr lang="fr-FR" sz="2000" dirty="0" err="1" smtClean="0"/>
              <a:t>GitHub</a:t>
            </a:r>
            <a:endParaRPr lang="fr-FR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73016"/>
            <a:ext cx="1296144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2816"/>
            <a:ext cx="1296144" cy="1296144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z="1200" smtClean="0"/>
              <a:t>6</a:t>
            </a:fld>
            <a:r>
              <a:rPr lang="fr-FR" sz="1200" dirty="0" smtClean="0"/>
              <a:t>/23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513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Découverte</a:t>
            </a:r>
          </a:p>
          <a:p>
            <a:endParaRPr lang="fr-FR" sz="2000" dirty="0"/>
          </a:p>
          <a:p>
            <a:pPr lvl="1"/>
            <a:r>
              <a:rPr lang="fr-FR" sz="2000" dirty="0" smtClean="0"/>
              <a:t>Fonctionnement de l’environnement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 smtClean="0"/>
              <a:t>Exploration du code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 smtClean="0"/>
              <a:t>Remise à niveau </a:t>
            </a:r>
            <a:r>
              <a:rPr lang="fr-FR" sz="2000" dirty="0" err="1" smtClean="0"/>
              <a:t>FrameWork</a:t>
            </a:r>
            <a:r>
              <a:rPr lang="fr-FR" sz="2000" dirty="0" smtClean="0"/>
              <a:t> </a:t>
            </a:r>
            <a:r>
              <a:rPr lang="fr-FR" sz="2000" dirty="0" err="1" smtClean="0"/>
              <a:t>AngularJS</a:t>
            </a:r>
            <a:endParaRPr lang="fr-FR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z="1200" smtClean="0"/>
              <a:t>7</a:t>
            </a:fld>
            <a:r>
              <a:rPr lang="fr-FR" sz="1200" dirty="0" smtClean="0"/>
              <a:t>/23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8736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Insertion</a:t>
            </a:r>
          </a:p>
          <a:p>
            <a:endParaRPr lang="fr-FR" sz="2000" dirty="0"/>
          </a:p>
          <a:p>
            <a:pPr lvl="1"/>
            <a:r>
              <a:rPr lang="fr-FR" sz="2000" dirty="0" smtClean="0"/>
              <a:t>Sélection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 smtClean="0"/>
              <a:t>Affichage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 smtClean="0"/>
              <a:t>Génération</a:t>
            </a:r>
          </a:p>
        </p:txBody>
      </p:sp>
      <p:pic>
        <p:nvPicPr>
          <p:cNvPr id="5" name="Espace réservé du contenu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155564"/>
            <a:ext cx="5487296" cy="256958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z="1200" smtClean="0"/>
              <a:t>8</a:t>
            </a:fld>
            <a:r>
              <a:rPr lang="fr-FR" sz="1200" dirty="0" smtClean="0"/>
              <a:t>/23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554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sz="2000" dirty="0" smtClean="0"/>
              <a:t>Sélection</a:t>
            </a:r>
            <a:endParaRPr lang="fr-FR" sz="2000" dirty="0"/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Python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Deux </a:t>
            </a:r>
            <a:r>
              <a:rPr lang="fr-FR" sz="2000" dirty="0" smtClean="0"/>
              <a:t>fichiers</a:t>
            </a:r>
          </a:p>
          <a:p>
            <a:pPr lvl="2"/>
            <a:r>
              <a:rPr lang="fr-FR" sz="2000" dirty="0" err="1" smtClean="0"/>
              <a:t>LangBlockly,java</a:t>
            </a:r>
            <a:endParaRPr lang="fr-FR" sz="2000" dirty="0" smtClean="0"/>
          </a:p>
          <a:p>
            <a:pPr lvl="2"/>
            <a:r>
              <a:rPr lang="fr-FR" sz="2000" i="1" dirty="0" err="1" smtClean="0"/>
              <a:t>Exercise</a:t>
            </a:r>
            <a:r>
              <a:rPr lang="fr-FR" sz="2000" dirty="0" err="1" smtClean="0"/>
              <a:t>Entity,blockly</a:t>
            </a:r>
            <a:endParaRPr lang="fr-FR" sz="2000" dirty="0"/>
          </a:p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700808"/>
            <a:ext cx="379958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D39-325E-4464-B361-FCF8C58C5FE9}" type="slidenum">
              <a:rPr lang="fr-FR" sz="1200" smtClean="0"/>
              <a:t>9</a:t>
            </a:fld>
            <a:r>
              <a:rPr lang="fr-FR" sz="1200" dirty="0" smtClean="0"/>
              <a:t>/23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484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717</TotalTime>
  <Words>198</Words>
  <Application>Microsoft Office PowerPoint</Application>
  <PresentationFormat>Affichage à l'écran (4:3)</PresentationFormat>
  <Paragraphs>155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Horizon</vt:lpstr>
      <vt:lpstr>Langage visuel pour un exerciseur</vt:lpstr>
      <vt:lpstr>Sommaire</vt:lpstr>
      <vt:lpstr>Contexte</vt:lpstr>
      <vt:lpstr>Contexte</vt:lpstr>
      <vt:lpstr>Contexte</vt:lpstr>
      <vt:lpstr>Contexte</vt:lpstr>
      <vt:lpstr>développement</vt:lpstr>
      <vt:lpstr>développement</vt:lpstr>
      <vt:lpstr>développement</vt:lpstr>
      <vt:lpstr>développement</vt:lpstr>
      <vt:lpstr>Développement</vt:lpstr>
      <vt:lpstr>développement</vt:lpstr>
      <vt:lpstr>développement</vt:lpstr>
      <vt:lpstr>développement</vt:lpstr>
      <vt:lpstr>développement</vt:lpstr>
      <vt:lpstr>développement</vt:lpstr>
      <vt:lpstr>développement</vt:lpstr>
      <vt:lpstr>développement</vt:lpstr>
      <vt:lpstr>développement</vt:lpstr>
      <vt:lpstr>développement</vt:lpstr>
      <vt:lpstr>Conclusion</vt:lpstr>
      <vt:lpstr>Merci de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Mounier</dc:creator>
  <cp:lastModifiedBy>Baptiste Mounier</cp:lastModifiedBy>
  <cp:revision>73</cp:revision>
  <dcterms:created xsi:type="dcterms:W3CDTF">2015-06-15T17:02:08Z</dcterms:created>
  <dcterms:modified xsi:type="dcterms:W3CDTF">2015-06-16T19:26:55Z</dcterms:modified>
</cp:coreProperties>
</file>