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1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7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5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7AC4-0857-4E10-B3CC-BCA9E21FE4F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C19-0F4D-4350-AE7B-D6F44E00B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6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Log-in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general user, I want to able to log –in so that I can get the information that does fit to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“Log-in” is displayed for logging –in.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account name and password.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30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Log-out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general user, I want to able to log –out so that I can leave the web page safely.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“Log-out” is displayed for logging-out.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The link is located in the right edge on the web site.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an  message “Would you like to log-out?” with ‘yes’ and ‘no’ buttons under </a:t>
            </a:r>
            <a:r>
              <a:rPr lang="en-US" sz="2000" dirty="0">
                <a:solidFill>
                  <a:schemeClr val="tx1"/>
                </a:solidFill>
              </a:rPr>
              <a:t>the message.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08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Administrator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4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Modifying data for the city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administrator, I want to be able to modify the data for city so that I can manage the data such as uploading data and removing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“Modifying data for the city” is displayed for modifying data for the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data for parks, zoos, museums, malls, restaurants and city map.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06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administrator, I want to be able to create information in the system so that I can add new information to the system according to each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“Create information” is displayed for creating information in the system.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colleges, libraries, industries, hotels, parks, zoos, museums, restaurants, and malls.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Each category displays the blanks like name, address, department, phone number according to the </a:t>
            </a:r>
            <a:r>
              <a:rPr lang="en-AU" sz="2000" dirty="0" err="1">
                <a:solidFill>
                  <a:schemeClr val="tx1"/>
                </a:solidFill>
              </a:rPr>
              <a:t>senario</a:t>
            </a:r>
            <a:r>
              <a:rPr lang="en-AU" sz="2000" dirty="0">
                <a:solidFill>
                  <a:schemeClr val="tx1"/>
                </a:solidFill>
              </a:rPr>
              <a:t> when they are clicked.</a:t>
            </a:r>
          </a:p>
        </p:txBody>
      </p:sp>
    </p:spTree>
    <p:extLst>
      <p:ext uri="{BB962C8B-B14F-4D97-AF65-F5344CB8AC3E}">
        <p14:creationId xmlns:p14="http://schemas.microsoft.com/office/powerpoint/2010/main" val="423512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government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businessman, </a:t>
            </a:r>
            <a:r>
              <a:rPr lang="en-AU" sz="2400" dirty="0">
                <a:solidFill>
                  <a:schemeClr val="tx1"/>
                </a:solidFill>
              </a:rPr>
              <a:t>I want be able to see information on government so that I can compare business laws.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government for businessman” is displayed for the information that a businessman must be aware of.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laws that businessman must follow according to government’s departments.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37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city bus services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businessman, I want be able to see information on city bus services so that I can make a route that provide the most quickest way to get to a meeting.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city bus services for businessman” is displayed for the information on city bus services.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most quickest way to get to where I want to go.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42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hotel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businessman, I want be able to see information oh hotel so that I can find a good accommodation for meetings.</a:t>
            </a:r>
          </a:p>
          <a:p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hotel for businessman” is displayed for the information on hotel for businessman.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best hotels for meetings.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36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on industry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businessman, I want be able to see information on industry so that I can grasp what kind of industry is high-demanded.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5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guest, I want to be able to create account  so that I can get more information that I want as a student, a businessman, or a tourist.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“Create account” is displayed for guest who want to sign-in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the type of user, name, and password that have to be input compulsory.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Also, it displays phone numbers, email address, and home address. These are optional.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20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Similar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quest,  I want to be able to see other cities’ information so that I can compare which city is the best place for living.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link “Other cities” is displayed for other cities’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Clicking on the link displays a list of other cities such as Sydney, Melbourne, Perth, Adelaide, Canberra, Hobart, and Darwin.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Each city display the similar information as same as Brisbane.</a:t>
            </a:r>
          </a:p>
        </p:txBody>
      </p:sp>
    </p:spTree>
    <p:extLst>
      <p:ext uri="{BB962C8B-B14F-4D97-AF65-F5344CB8AC3E}">
        <p14:creationId xmlns:p14="http://schemas.microsoft.com/office/powerpoint/2010/main" val="47404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1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Businessman</vt:lpstr>
      <vt:lpstr>PowerPoint 프레젠테이션</vt:lpstr>
      <vt:lpstr>PowerPoint 프레젠테이션</vt:lpstr>
      <vt:lpstr>PowerPoint 프레젠테이션</vt:lpstr>
      <vt:lpstr>PowerPoint 프레젠테이션</vt:lpstr>
      <vt:lpstr>Guest</vt:lpstr>
      <vt:lpstr>PowerPoint 프레젠테이션</vt:lpstr>
      <vt:lpstr>PowerPoint 프레젠테이션</vt:lpstr>
      <vt:lpstr>General user</vt:lpstr>
      <vt:lpstr>PowerPoint 프레젠테이션</vt:lpstr>
      <vt:lpstr>PowerPoint 프레젠테이션</vt:lpstr>
      <vt:lpstr>Administrator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Businessman</dc:title>
  <dc:creator>최지수</dc:creator>
  <cp:lastModifiedBy>최지수</cp:lastModifiedBy>
  <cp:revision>1</cp:revision>
  <dcterms:created xsi:type="dcterms:W3CDTF">2017-08-07T04:16:26Z</dcterms:created>
  <dcterms:modified xsi:type="dcterms:W3CDTF">2017-08-07T04:17:24Z</dcterms:modified>
</cp:coreProperties>
</file>