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7" r:id="rId7"/>
    <p:sldId id="265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36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3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0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7FE2-D868-4460-8BC4-C2E309370333}" type="datetimeFigureOut">
              <a:rPr lang="ko-KR" altLang="en-US" smtClean="0"/>
              <a:t>2017-08-07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2225A-2FBB-4B53-A3DE-D0E4E8FE0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8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28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Information on City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information on Brisbane city so that I can spend free time looking around city. 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"Information on Brisbane city" is displayed for the information on Brisbane city.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Clicking on the link displays museums, restaurants, libraries, and </a:t>
            </a:r>
            <a:r>
              <a:rPr lang="en-US" altLang="ko-KR" sz="2000" dirty="0" err="1">
                <a:solidFill>
                  <a:schemeClr val="tx1"/>
                </a:solidFill>
              </a:rPr>
              <a:t>etc</a:t>
            </a:r>
            <a:r>
              <a:rPr lang="en-US" altLang="ko-KR" sz="2000" dirty="0">
                <a:solidFill>
                  <a:schemeClr val="tx1"/>
                </a:solidFill>
              </a:rPr>
              <a:t> in Brisbane city.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0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37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Navigating the web based system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visit the web based system so that I can navigate through my browser.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The availability of navigating the web based system without log-in.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827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13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Information on hotel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oh hotel so that I can find a good accommodation for meetings.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“Information on hotel for businessman” is displayed for the information on hotel for businessman.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Clicking on the link displays the best hotels for meetings.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784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130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/>
              <a:t>Information on government offices for businessman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93491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be able to see information on government offices so that I can visit there immediately if I have some business issues.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altLang="ko-KR" sz="2000" dirty="0">
                <a:solidFill>
                  <a:schemeClr val="tx1"/>
                </a:solidFill>
              </a:rPr>
              <a:t>A link “Information on government for businessman” is displayed for the information that a businessman must be aware of.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dirty="0">
                <a:solidFill>
                  <a:schemeClr val="tx1"/>
                </a:solidFill>
              </a:rPr>
              <a:t>Clicking on the link displays the laws that businessman must follow according to government’s departments.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01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130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b="1" dirty="0"/>
          </a:p>
          <a:p>
            <a:r>
              <a:rPr lang="en-US" altLang="ko-KR" sz="2800" b="1" dirty="0" err="1"/>
              <a:t>Imformation</a:t>
            </a:r>
            <a:r>
              <a:rPr lang="en-US" altLang="ko-KR" sz="2800" b="1" dirty="0"/>
              <a:t> on other cities for  businessman</a:t>
            </a:r>
          </a:p>
          <a:p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>
                <a:solidFill>
                  <a:schemeClr val="tx1"/>
                </a:solidFill>
                <a:latin typeface="+mj-lt"/>
              </a:rPr>
              <a:t>As a businessman, I want to be able to see information on other cities so that I can compare which city is good for business.</a:t>
            </a:r>
            <a:endParaRPr lang="en-AU" altLang="ko-KR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A link "Information on other cities for businessman" is displayed for the information on other cities that offers the similar information which Brisbane city offers.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 Clicking on the link displays a list of other cities.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Clicking on one of the cities on the list displays its own web page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76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/>
              <a:t>Information on industry for businessman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>
                <a:solidFill>
                  <a:schemeClr val="tx1"/>
                </a:solidFill>
              </a:rPr>
              <a:t>As a businessman, I want be able to see information on industry so that I can grasp current what kind of industry is high-demanded.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-A link “Information on industry” is displayed for the information of the rising industry.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-Clicking on the link displays current information of industry and future industry.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71306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/>
              <a:t>Information on city bus services for businessman</a:t>
            </a:r>
            <a:endParaRPr lang="en-US" altLang="ko-K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82153" y="90900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>
                <a:solidFill>
                  <a:schemeClr val="tx1"/>
                </a:solidFill>
              </a:rPr>
              <a:t>As a businessman, I want be able to see information on city bus services so that I can make a route that provide the most quickest way to get to a meeting.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US" sz="2000" dirty="0">
                <a:solidFill>
                  <a:schemeClr val="tx1"/>
                </a:solidFill>
              </a:rPr>
              <a:t>Acceptance Criteria</a:t>
            </a:r>
          </a:p>
          <a:p>
            <a:r>
              <a:rPr lang="en-US" sz="2000" dirty="0">
                <a:solidFill>
                  <a:schemeClr val="tx1"/>
                </a:solidFill>
              </a:rPr>
              <a:t> -A link “Information on city bus services for businessman” is displayed for the   information on city bus services.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-Clicking on the link displays the most quickest way to get to where I want to  go.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6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2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40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Information on City for businessman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2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400" dirty="0">
                <a:solidFill>
                  <a:schemeClr val="tx1"/>
                </a:solidFill>
              </a:rPr>
              <a:t>As a businessman, I want to be able to see the weather of Brisbane city so that I can attend meetings on time without what the weather is like.</a:t>
            </a:r>
            <a:endParaRPr lang="en-AU" altLang="ko-KR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2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A link "The weather of Brisbane city" is displayed for the weather of Brisbane city.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Clicking on the link displays the weather of Brisbane city which is from Bureau of meteorology.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90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Points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26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Priority</a:t>
            </a:r>
          </a:p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2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87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584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최지수</dc:creator>
  <cp:lastModifiedBy>최지수</cp:lastModifiedBy>
  <cp:revision>3</cp:revision>
  <dcterms:created xsi:type="dcterms:W3CDTF">2017-08-07T06:45:24Z</dcterms:created>
  <dcterms:modified xsi:type="dcterms:W3CDTF">2017-08-07T07:07:43Z</dcterms:modified>
</cp:coreProperties>
</file>