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51" d="100"/>
          <a:sy n="51" d="100"/>
        </p:scale>
        <p:origin x="3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4D5-F1A4-4013-808E-6498EE16AD4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6F00-28C3-461F-ADB7-07C9220F7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5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4D5-F1A4-4013-808E-6498EE16AD4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6F00-28C3-461F-ADB7-07C9220F7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1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4D5-F1A4-4013-808E-6498EE16AD4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6F00-28C3-461F-ADB7-07C9220F7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8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4D5-F1A4-4013-808E-6498EE16AD4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6F00-28C3-461F-ADB7-07C9220F7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4D5-F1A4-4013-808E-6498EE16AD4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6F00-28C3-461F-ADB7-07C9220F7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7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4D5-F1A4-4013-808E-6498EE16AD4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6F00-28C3-461F-ADB7-07C9220F7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7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4D5-F1A4-4013-808E-6498EE16AD4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6F00-28C3-461F-ADB7-07C9220F7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3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4D5-F1A4-4013-808E-6498EE16AD4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6F00-28C3-461F-ADB7-07C9220F7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0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4D5-F1A4-4013-808E-6498EE16AD4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6F00-28C3-461F-ADB7-07C9220F7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4D5-F1A4-4013-808E-6498EE16AD4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6F00-28C3-461F-ADB7-07C9220F7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0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4D5-F1A4-4013-808E-6498EE16AD4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6F00-28C3-461F-ADB7-07C9220F7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8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54D5-F1A4-4013-808E-6498EE16AD4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6F00-28C3-461F-ADB7-07C9220F7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/>
              <a:t>Student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2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city </a:t>
            </a:r>
            <a:r>
              <a:rPr lang="en-AU" altLang="ko-KR" sz="2800" dirty="0"/>
              <a:t>for students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student, I want to be able to see information on city so that I can efficiently go around city without spending time searching where I want to go in city.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city” is displayed for the information of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“Information on city” displays a searching bar where I can type </a:t>
            </a:r>
            <a:r>
              <a:rPr lang="en-AU" altLang="ko-KR" sz="2000" dirty="0">
                <a:solidFill>
                  <a:schemeClr val="tx1"/>
                </a:solidFill>
              </a:rPr>
              <a:t>what I want to know.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Display some keywords searched a lot by other </a:t>
            </a:r>
            <a:r>
              <a:rPr lang="en-AU" sz="2000" dirty="0" err="1">
                <a:solidFill>
                  <a:schemeClr val="tx1"/>
                </a:solidFill>
              </a:rPr>
              <a:t>uesrs</a:t>
            </a:r>
            <a:r>
              <a:rPr lang="en-AU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05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Tourist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9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government for tourist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tourist, I want to be able to see information on government so that I can get the useful information such as visa condition, general law that must get aware of before I go travel or while traveling.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government” is displayed for the information of government.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the link displays a list of government’s departments for tourist.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Each department link display things that tourist must be aware of before or while </a:t>
            </a:r>
            <a:r>
              <a:rPr lang="en-AU" sz="2000" dirty="0" err="1">
                <a:solidFill>
                  <a:schemeClr val="tx1"/>
                </a:solidFill>
              </a:rPr>
              <a:t>traveling.s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58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city bus services for tourist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18860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tourist, I want be able to see information on city bus services so that I can efficiently make a plan while traveling in city and calculate the bus fee for tourist in advance.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881536"/>
            <a:ext cx="9828000" cy="2073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city bus services for tourist” is displayed for the information of city bus service for tourist.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the link displays the bus fee for tourist, the good routes for traveling in city for tourist.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Also, it displays the city bus timetable.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374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metro rail services for tourist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tourist, I want to be able to see metro services so that I can make a plan while traveling or before traveling.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metro rail services for tourist” is displayed for the information on metro rail services for tourist.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the link displays the metro rail fee for tourist, the trail timetable, and how to get to attractions.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18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hotel for tourist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tourist, I want to be able to see information on hotel so that I can compare which hotel is the most cheapest and has good conditions.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hotel for tourist” is displayed for the information on hotel for tourist.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Clinking on the link displays a list of hotels according to the hotel </a:t>
            </a:r>
            <a:r>
              <a:rPr lang="en-AU" sz="2000" dirty="0" err="1">
                <a:solidFill>
                  <a:schemeClr val="tx1"/>
                </a:solidFill>
              </a:rPr>
              <a:t>priceses</a:t>
            </a:r>
            <a:r>
              <a:rPr lang="en-AU" sz="2000" dirty="0">
                <a:solidFill>
                  <a:schemeClr val="tx1"/>
                </a:solidFill>
              </a:rPr>
              <a:t> and conditions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933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city for tourist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tourist, I want to be able to see information on city  so that I can get information what attraction is in city and what events are going 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city for tourist” is displayed for the information on city for tourist.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Clinking on the link displays what famous places city have such as fancy restaurants and what events are available for now.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575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health service for tourist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tourist, I want to be able to see information on health service so that I can deal with health issues occurring while traveling.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health service for tourist” is displayed for the information on health service for tourist.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Clinking on the link displays a list of health issues that can happen to tourist.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each link on the list display how to deal with the health issues that a tourist has.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321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education for 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13188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student, I want to be able to see information on education services so that I can know what kind of education does fit on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222340"/>
            <a:ext cx="9828000" cy="2615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“Education services” is displayed for education in the area I am in.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“Education services” link displays  a list of education according to ages such as primary school, high school, and college.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a “high school” link displays information on the specific contents such as the level of education, programs for high school students.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“high school” link shows the most famous high school according to the area where a searching student lives.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4965540"/>
            <a:ext cx="9828000" cy="17830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Information on education must be updated every single time,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97858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2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courier services for 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1"/>
            <a:ext cx="9828000" cy="13998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student, I want to able to see information on courier services so that I can send packages to my family and receive them from my family or friends.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395400"/>
            <a:ext cx="9828000" cy="2222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“courier services” is displayed for students using delivery system.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“courier services” displays a list of companies offering courier services.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one of </a:t>
            </a:r>
            <a:r>
              <a:rPr lang="en-US" sz="2000" dirty="0">
                <a:solidFill>
                  <a:schemeClr val="tx1"/>
                </a:solidFill>
              </a:rPr>
              <a:t>the companies link displays its own company site</a:t>
            </a:r>
            <a:r>
              <a:rPr lang="en-AU" sz="200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At the same time, then, it shows how to use the delivery service provided by the company.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4872942"/>
            <a:ext cx="9828000" cy="18756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“courier services” page must display the law related to using delivery system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22098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travel services for 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1"/>
            <a:ext cx="9828000" cy="1330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student, I want to be able to see information on travel services in the area where I live so that I can go travel during the vacation.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432134"/>
            <a:ext cx="9828000" cy="2385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link “Information on travel services” is displayed for attractions near the area I live.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“Information on travel services” link displays a variety of options that are provided by companies offering traveling products in the cheapest way.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By clicking on one of options, it shows me the total price of the product, the way it is payed, etc.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32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government </a:t>
            </a:r>
            <a:r>
              <a:rPr lang="en-AU" altLang="ko-KR" sz="2800" dirty="0"/>
              <a:t>for students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1237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student, I want to be able to see information on government so that I can solve the issues such as bullying and sexual affairs when they occur.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314938"/>
            <a:ext cx="9828000" cy="2025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government” is displayed for student having various issues.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“Information on government” link displays the departments  according to what role they paly in.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4699322"/>
            <a:ext cx="9828000" cy="204926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Make a link for mobile phone service in case that there are no departments that I want.</a:t>
            </a:r>
          </a:p>
        </p:txBody>
      </p:sp>
    </p:spTree>
    <p:extLst>
      <p:ext uri="{BB962C8B-B14F-4D97-AF65-F5344CB8AC3E}">
        <p14:creationId xmlns:p14="http://schemas.microsoft.com/office/powerpoint/2010/main" val="274436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health services </a:t>
            </a:r>
            <a:r>
              <a:rPr lang="en-AU" altLang="ko-KR" sz="2800" dirty="0"/>
              <a:t>for students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1"/>
            <a:ext cx="9828000" cy="19786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student, I want be able to see information on health services so that I can use health facilities when I get injured or sick.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090442"/>
            <a:ext cx="9828000" cy="1865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health services” link is displayed for students having health problems.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“information on heath services” link displays hospitals near where I am, its contact numbers, reservation service, emergency service, and etc.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629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metro rail services </a:t>
            </a:r>
            <a:r>
              <a:rPr lang="en-AU" altLang="ko-KR" sz="2800" dirty="0"/>
              <a:t>for students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student, I want be able to see information on metro rail services so that I can take a train on time in order to avoid waiting time and get aware of the conditions on my student transportation card.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21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link “Information on metro rail services” is displayed for one of transportations that I take.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link requires me to input what college I go and my student numbers.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442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city bus services </a:t>
            </a:r>
            <a:r>
              <a:rPr lang="en-AU" altLang="ko-KR" sz="2800" dirty="0"/>
              <a:t>for students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student, I want be able to see information on city bus services so that I can be aware of how much student fee is, what condition a student has, and what the arrival time and leaving time are.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city bus services” is displayed for city bus services.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link displays the city bus information according to the route that a bus goes around.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Also, the link displays the conditions that a student has.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71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libraries </a:t>
            </a:r>
            <a:r>
              <a:rPr lang="en-AU" altLang="ko-KR" sz="2800" dirty="0"/>
              <a:t>for students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student, I want be able to see information on libraries so that I can borrow books that I want to read without being in waiting list.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link “Information on libraries” is displayed for all of libraries near the place I search on the internet.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the link displays the libraries that are available for now.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one of libraries displays its own web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libraries that the “information on libraries” displays are directly linked to their own web sites.</a:t>
            </a:r>
          </a:p>
        </p:txBody>
      </p:sp>
    </p:spTree>
    <p:extLst>
      <p:ext uri="{BB962C8B-B14F-4D97-AF65-F5344CB8AC3E}">
        <p14:creationId xmlns:p14="http://schemas.microsoft.com/office/powerpoint/2010/main" val="57151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Microsoft Office PowerPoint</Application>
  <PresentationFormat>와이드스크린</PresentationFormat>
  <Paragraphs>162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Student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Tourist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최지수</dc:creator>
  <cp:lastModifiedBy>최지수</cp:lastModifiedBy>
  <cp:revision>1</cp:revision>
  <dcterms:created xsi:type="dcterms:W3CDTF">2017-08-07T03:13:10Z</dcterms:created>
  <dcterms:modified xsi:type="dcterms:W3CDTF">2017-08-07T03:13:39Z</dcterms:modified>
</cp:coreProperties>
</file>