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Source Code Pro"/>
      <p:regular r:id="rId29"/>
      <p:bold r:id="rId30"/>
      <p:italic r:id="rId31"/>
      <p:boldItalic r:id="rId32"/>
    </p:embeddedFont>
    <p:embeddedFont>
      <p:font typeface="Fira Sans Extra Condensed Medium"/>
      <p:regular r:id="rId33"/>
      <p:bold r:id="rId34"/>
      <p:italic r:id="rId35"/>
      <p:boldItalic r:id="rId36"/>
    </p:embeddedFont>
    <p:embeddedFont>
      <p:font typeface="Oswald"/>
      <p:regular r:id="rId37"/>
      <p:bold r:id="rId38"/>
    </p:embeddedFont>
    <p:embeddedFont>
      <p:font typeface="Fira Sans Extra Condensed"/>
      <p:regular r:id="rId39"/>
      <p:bold r:id="rId40"/>
      <p:italic r:id="rId41"/>
      <p:boldItalic r:id="rId42"/>
    </p:embeddedFont>
    <p:embeddedFont>
      <p:font typeface="Fira Sans Extra Condensed SemiBold"/>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bold.fntdata"/><Relationship Id="rId20" Type="http://schemas.openxmlformats.org/officeDocument/2006/relationships/slide" Target="slides/slide15.xml"/><Relationship Id="rId42" Type="http://schemas.openxmlformats.org/officeDocument/2006/relationships/font" Target="fonts/FiraSansExtraCondensed-boldItalic.fntdata"/><Relationship Id="rId41" Type="http://schemas.openxmlformats.org/officeDocument/2006/relationships/font" Target="fonts/FiraSansExtraCondensed-italic.fntdata"/><Relationship Id="rId22" Type="http://schemas.openxmlformats.org/officeDocument/2006/relationships/slide" Target="slides/slide17.xml"/><Relationship Id="rId44" Type="http://schemas.openxmlformats.org/officeDocument/2006/relationships/font" Target="fonts/FiraSansExtraCondensedSemiBold-bold.fntdata"/><Relationship Id="rId21" Type="http://schemas.openxmlformats.org/officeDocument/2006/relationships/slide" Target="slides/slide16.xml"/><Relationship Id="rId43" Type="http://schemas.openxmlformats.org/officeDocument/2006/relationships/font" Target="fonts/FiraSansExtraCondensedSemiBold-regular.fntdata"/><Relationship Id="rId24" Type="http://schemas.openxmlformats.org/officeDocument/2006/relationships/slide" Target="slides/slide19.xml"/><Relationship Id="rId46" Type="http://schemas.openxmlformats.org/officeDocument/2006/relationships/font" Target="fonts/FiraSansExtraCondensedSemiBold-boldItalic.fntdata"/><Relationship Id="rId23" Type="http://schemas.openxmlformats.org/officeDocument/2006/relationships/slide" Target="slides/slide18.xml"/><Relationship Id="rId45" Type="http://schemas.openxmlformats.org/officeDocument/2006/relationships/font" Target="fonts/FiraSansExtraCondensed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6.xml"/><Relationship Id="rId33" Type="http://schemas.openxmlformats.org/officeDocument/2006/relationships/font" Target="fonts/FiraSansExtraCondensedMedium-regular.fntdata"/><Relationship Id="rId10" Type="http://schemas.openxmlformats.org/officeDocument/2006/relationships/slide" Target="slides/slide5.xml"/><Relationship Id="rId32" Type="http://schemas.openxmlformats.org/officeDocument/2006/relationships/font" Target="fonts/SourceCodePro-boldItalic.fntdata"/><Relationship Id="rId13" Type="http://schemas.openxmlformats.org/officeDocument/2006/relationships/slide" Target="slides/slide8.xml"/><Relationship Id="rId35" Type="http://schemas.openxmlformats.org/officeDocument/2006/relationships/font" Target="fonts/FiraSansExtraCondensedMedium-italic.fntdata"/><Relationship Id="rId12" Type="http://schemas.openxmlformats.org/officeDocument/2006/relationships/slide" Target="slides/slide7.xml"/><Relationship Id="rId34" Type="http://schemas.openxmlformats.org/officeDocument/2006/relationships/font" Target="fonts/FiraSansExtraCondensedMedium-bold.fntdata"/><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font" Target="fonts/FiraSansExtraCondensedMedium-boldItalic.fntdata"/><Relationship Id="rId17" Type="http://schemas.openxmlformats.org/officeDocument/2006/relationships/slide" Target="slides/slide12.xml"/><Relationship Id="rId39" Type="http://schemas.openxmlformats.org/officeDocument/2006/relationships/font" Target="fonts/FiraSansExtraCondensed-regular.fntdata"/><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eaf715cb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eaf715cb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eaf715cb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eaf715cb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33c64c1b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33c64c1b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e706656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e706656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e706656c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e706656c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eaf715cb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8eaf715cb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3cebae4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3cebae4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3cebae4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3cebae4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3f54f09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3f54f09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33c64c1b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33c64c1b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33c64c1bd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33c64c1bd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c1ff2f5b1_1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c1ff2f5b1_1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Bienvenue dans Discussion, Imaginez un Web où chaque page est un lieu de discussion. Où le texte statique se transforme en communautés dynamiques, animées par des conversations et de la collaboration.C'est le pouvoir de la discussion.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eaf715cb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eaf715cb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eaf715cb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eaf715cb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eaf715cb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eaf715cb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Les pages Web existantes sont souvent statiques, dépourvues de mécanismes intégrés pour l'interaction des utilisateurs et le partage des connaissances.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Le projet de discussion résout ce problème en proposant un package intégrable qui s'intègre de manière transparente à n'importe quelle page Web. Ce package permet aux utilisateurs 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fr"/>
              <a:t> 	Initier des discussions directement : les utilisateurs peuvent directement ouvrir des discussions spécifiques au contenu qu'ils consultent sur n'importe quelle page Web.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33c64c1b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33c64c1b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33c64c1bd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33c64c1bd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500"/>
              </a:spcBef>
              <a:spcAft>
                <a:spcPts val="0"/>
              </a:spcAft>
              <a:buNone/>
            </a:pPr>
            <a:r>
              <a:rPr lang="fr" sz="1200">
                <a:solidFill>
                  <a:schemeClr val="dk1"/>
                </a:solidFill>
                <a:latin typeface="Roboto"/>
                <a:ea typeface="Roboto"/>
                <a:cs typeface="Roboto"/>
                <a:sym typeface="Roboto"/>
              </a:rPr>
              <a:t>Branche fonctionnelle qui consiste en la modélisation et le maquettage pour clarifier les besoins fonctionnels.</a:t>
            </a:r>
            <a:endParaRPr sz="1200">
              <a:solidFill>
                <a:schemeClr val="dk1"/>
              </a:solidFill>
              <a:latin typeface="Roboto"/>
              <a:ea typeface="Roboto"/>
              <a:cs typeface="Roboto"/>
              <a:sym typeface="Roboto"/>
            </a:endParaRPr>
          </a:p>
          <a:p>
            <a:pPr indent="457200" lvl="0" marL="0" rtl="0" algn="l">
              <a:lnSpc>
                <a:spcPct val="115000"/>
              </a:lnSpc>
              <a:spcBef>
                <a:spcPts val="500"/>
              </a:spcBef>
              <a:spcAft>
                <a:spcPts val="0"/>
              </a:spcAft>
              <a:buNone/>
            </a:pPr>
            <a:r>
              <a:rPr lang="fr" sz="1200">
                <a:solidFill>
                  <a:schemeClr val="dk1"/>
                </a:solidFill>
                <a:latin typeface="Roboto"/>
                <a:ea typeface="Roboto"/>
                <a:cs typeface="Roboto"/>
                <a:sym typeface="Roboto"/>
              </a:rPr>
              <a:t>Branche Technique qui recense toutes les contraintes à respecter pour réaliser le système Elle définit ensuite les composants nécessaires à la construction de l’architecture technique</a:t>
            </a:r>
            <a:endParaRPr sz="1200">
              <a:solidFill>
                <a:schemeClr val="dk1"/>
              </a:solidFill>
              <a:latin typeface="Roboto"/>
              <a:ea typeface="Roboto"/>
              <a:cs typeface="Roboto"/>
              <a:sym typeface="Roboto"/>
            </a:endParaRPr>
          </a:p>
          <a:p>
            <a:pPr indent="457200" lvl="0" marL="0" rtl="0" algn="l">
              <a:lnSpc>
                <a:spcPct val="115000"/>
              </a:lnSpc>
              <a:spcBef>
                <a:spcPts val="500"/>
              </a:spcBef>
              <a:spcAft>
                <a:spcPts val="0"/>
              </a:spcAft>
              <a:buNone/>
            </a:pPr>
            <a:r>
              <a:rPr lang="fr" sz="1200">
                <a:solidFill>
                  <a:schemeClr val="dk1"/>
                </a:solidFill>
                <a:latin typeface="Roboto"/>
                <a:ea typeface="Roboto"/>
                <a:cs typeface="Roboto"/>
                <a:sym typeface="Roboto"/>
              </a:rPr>
              <a:t>La phase de réalisation consiste à réunir les deux branches, permettant de mener une conception applicative et enfin la livraison d'une solution adaptée aux besoins. Arrive par la suite l’étape de codage et enfin l’étape de recette, qui consiste à valider les fonctions du système développé.</a:t>
            </a:r>
            <a:endParaRPr sz="1200">
              <a:solidFill>
                <a:schemeClr val="dk1"/>
              </a:solidFill>
              <a:latin typeface="Roboto"/>
              <a:ea typeface="Roboto"/>
              <a:cs typeface="Roboto"/>
              <a:sym typeface="Roboto"/>
            </a:endParaRPr>
          </a:p>
          <a:p>
            <a:pPr indent="457200" lvl="0" marL="0" rtl="0" algn="l">
              <a:lnSpc>
                <a:spcPct val="115000"/>
              </a:lnSpc>
              <a:spcBef>
                <a:spcPts val="500"/>
              </a:spcBef>
              <a:spcAft>
                <a:spcPts val="0"/>
              </a:spcAft>
              <a:buNone/>
            </a:pPr>
            <a:r>
              <a:t/>
            </a:r>
            <a:endParaRPr b="1" sz="1200">
              <a:solidFill>
                <a:schemeClr val="dk1"/>
              </a:solidFill>
              <a:highlight>
                <a:srgbClr val="FFFFFF"/>
              </a:highlight>
              <a:latin typeface="Roboto"/>
              <a:ea typeface="Roboto"/>
              <a:cs typeface="Roboto"/>
              <a:sym typeface="Roboto"/>
            </a:endParaRPr>
          </a:p>
          <a:p>
            <a:pPr indent="457200" lvl="0" marL="0" rtl="0" algn="l">
              <a:lnSpc>
                <a:spcPct val="115000"/>
              </a:lnSpc>
              <a:spcBef>
                <a:spcPts val="500"/>
              </a:spcBef>
              <a:spcAft>
                <a:spcPts val="0"/>
              </a:spcAft>
              <a:buClr>
                <a:schemeClr val="dk1"/>
              </a:buClr>
              <a:buSzPts val="1100"/>
              <a:buFont typeface="Arial"/>
              <a:buNone/>
            </a:pPr>
            <a:r>
              <a:t/>
            </a:r>
            <a:endParaRPr b="1" sz="1200">
              <a:solidFill>
                <a:schemeClr val="dk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33c64c1bd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33c64c1bd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fr" sz="1200">
                <a:solidFill>
                  <a:schemeClr val="dk1"/>
                </a:solidFill>
                <a:latin typeface="Roboto"/>
                <a:ea typeface="Roboto"/>
                <a:cs typeface="Roboto"/>
                <a:sym typeface="Roboto"/>
              </a:rPr>
              <a:t>Le design thinking est une approche centrée sur l'humain pour résoudre des problèmes complexes et développer des solutions innovantes. Il met l'accent sur l'empathie, la collaboration multidisciplinaire, l'expérimentation et l'itération rapide.</a:t>
            </a:r>
            <a:endParaRPr sz="1200">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fr" sz="1200">
                <a:solidFill>
                  <a:schemeClr val="dk1"/>
                </a:solidFill>
                <a:latin typeface="Roboto"/>
                <a:ea typeface="Roboto"/>
                <a:cs typeface="Roboto"/>
                <a:sym typeface="Roboto"/>
              </a:rPr>
              <a:t>Les étapes de design thinking :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33c64c1bd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33c64c1bd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gar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11" name="Google Shape;11;p2"/>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 name="Google Shape;12;p2"/>
          <p:cNvSpPr txBox="1"/>
          <p:nvPr>
            <p:ph type="title"/>
          </p:nvPr>
        </p:nvSpPr>
        <p:spPr>
          <a:xfrm>
            <a:off x="504900" y="1639100"/>
            <a:ext cx="8134200" cy="701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4"/>
              </a:buClr>
              <a:buSzPts val="3200"/>
              <a:buNone/>
              <a:defRPr sz="3200">
                <a:solidFill>
                  <a:schemeClr val="accent4"/>
                </a:solidFill>
              </a:defRPr>
            </a:lvl1pPr>
            <a:lvl2pPr lvl="1" algn="ctr">
              <a:spcBef>
                <a:spcPts val="0"/>
              </a:spcBef>
              <a:spcAft>
                <a:spcPts val="0"/>
              </a:spcAft>
              <a:buClr>
                <a:schemeClr val="accent4"/>
              </a:buClr>
              <a:buSzPts val="3200"/>
              <a:buNone/>
              <a:defRPr sz="3200">
                <a:solidFill>
                  <a:schemeClr val="accent4"/>
                </a:solidFill>
              </a:defRPr>
            </a:lvl2pPr>
            <a:lvl3pPr lvl="2" algn="ctr">
              <a:spcBef>
                <a:spcPts val="0"/>
              </a:spcBef>
              <a:spcAft>
                <a:spcPts val="0"/>
              </a:spcAft>
              <a:buClr>
                <a:schemeClr val="accent4"/>
              </a:buClr>
              <a:buSzPts val="3200"/>
              <a:buNone/>
              <a:defRPr sz="3200">
                <a:solidFill>
                  <a:schemeClr val="accent4"/>
                </a:solidFill>
              </a:defRPr>
            </a:lvl3pPr>
            <a:lvl4pPr lvl="3" algn="ctr">
              <a:spcBef>
                <a:spcPts val="0"/>
              </a:spcBef>
              <a:spcAft>
                <a:spcPts val="0"/>
              </a:spcAft>
              <a:buClr>
                <a:schemeClr val="accent4"/>
              </a:buClr>
              <a:buSzPts val="3200"/>
              <a:buNone/>
              <a:defRPr sz="3200">
                <a:solidFill>
                  <a:schemeClr val="accent4"/>
                </a:solidFill>
              </a:defRPr>
            </a:lvl4pPr>
            <a:lvl5pPr lvl="4" algn="ctr">
              <a:spcBef>
                <a:spcPts val="0"/>
              </a:spcBef>
              <a:spcAft>
                <a:spcPts val="0"/>
              </a:spcAft>
              <a:buClr>
                <a:schemeClr val="accent4"/>
              </a:buClr>
              <a:buSzPts val="3200"/>
              <a:buNone/>
              <a:defRPr sz="3200">
                <a:solidFill>
                  <a:schemeClr val="accent4"/>
                </a:solidFill>
              </a:defRPr>
            </a:lvl5pPr>
            <a:lvl6pPr lvl="5" algn="ctr">
              <a:spcBef>
                <a:spcPts val="0"/>
              </a:spcBef>
              <a:spcAft>
                <a:spcPts val="0"/>
              </a:spcAft>
              <a:buClr>
                <a:schemeClr val="accent4"/>
              </a:buClr>
              <a:buSzPts val="3200"/>
              <a:buNone/>
              <a:defRPr sz="3200">
                <a:solidFill>
                  <a:schemeClr val="accent4"/>
                </a:solidFill>
              </a:defRPr>
            </a:lvl6pPr>
            <a:lvl7pPr lvl="6" algn="ctr">
              <a:spcBef>
                <a:spcPts val="0"/>
              </a:spcBef>
              <a:spcAft>
                <a:spcPts val="0"/>
              </a:spcAft>
              <a:buClr>
                <a:schemeClr val="accent4"/>
              </a:buClr>
              <a:buSzPts val="3200"/>
              <a:buNone/>
              <a:defRPr sz="3200">
                <a:solidFill>
                  <a:schemeClr val="accent4"/>
                </a:solidFill>
              </a:defRPr>
            </a:lvl7pPr>
            <a:lvl8pPr lvl="7" algn="ctr">
              <a:spcBef>
                <a:spcPts val="0"/>
              </a:spcBef>
              <a:spcAft>
                <a:spcPts val="0"/>
              </a:spcAft>
              <a:buClr>
                <a:schemeClr val="accent4"/>
              </a:buClr>
              <a:buSzPts val="3200"/>
              <a:buNone/>
              <a:defRPr sz="3200">
                <a:solidFill>
                  <a:schemeClr val="accent4"/>
                </a:solidFill>
              </a:defRPr>
            </a:lvl8pPr>
            <a:lvl9pPr lvl="8" algn="ctr">
              <a:spcBef>
                <a:spcPts val="0"/>
              </a:spcBef>
              <a:spcAft>
                <a:spcPts val="0"/>
              </a:spcAft>
              <a:buClr>
                <a:schemeClr val="accent4"/>
              </a:buClr>
              <a:buSzPts val="3200"/>
              <a:buNone/>
              <a:defRPr sz="3200">
                <a:solidFill>
                  <a:schemeClr val="accent4"/>
                </a:solidFill>
              </a:defRPr>
            </a:lvl9pPr>
          </a:lstStyle>
          <a:p/>
        </p:txBody>
      </p:sp>
      <p:sp>
        <p:nvSpPr>
          <p:cNvPr id="13" name="Google Shape;13;p2"/>
          <p:cNvSpPr txBox="1"/>
          <p:nvPr>
            <p:ph idx="1" type="subTitle"/>
          </p:nvPr>
        </p:nvSpPr>
        <p:spPr>
          <a:xfrm>
            <a:off x="1655850" y="2340500"/>
            <a:ext cx="5725500" cy="7635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5"/>
              </a:buClr>
              <a:buSzPts val="1800"/>
              <a:buNone/>
              <a:defRPr>
                <a:solidFill>
                  <a:schemeClr val="accent5"/>
                </a:solidFill>
              </a:defRPr>
            </a:lvl1pPr>
            <a:lvl2pPr lvl="1" algn="ctr">
              <a:spcBef>
                <a:spcPts val="0"/>
              </a:spcBef>
              <a:spcAft>
                <a:spcPts val="0"/>
              </a:spcAft>
              <a:buClr>
                <a:schemeClr val="accent5"/>
              </a:buClr>
              <a:buSzPts val="1400"/>
              <a:buNone/>
              <a:defRPr>
                <a:solidFill>
                  <a:schemeClr val="accent5"/>
                </a:solidFill>
              </a:defRPr>
            </a:lvl2pPr>
            <a:lvl3pPr lvl="2" algn="ctr">
              <a:spcBef>
                <a:spcPts val="0"/>
              </a:spcBef>
              <a:spcAft>
                <a:spcPts val="0"/>
              </a:spcAft>
              <a:buClr>
                <a:schemeClr val="accent5"/>
              </a:buClr>
              <a:buSzPts val="1400"/>
              <a:buNone/>
              <a:defRPr>
                <a:solidFill>
                  <a:schemeClr val="accent5"/>
                </a:solidFill>
              </a:defRPr>
            </a:lvl3pPr>
            <a:lvl4pPr lvl="3" algn="ctr">
              <a:spcBef>
                <a:spcPts val="0"/>
              </a:spcBef>
              <a:spcAft>
                <a:spcPts val="0"/>
              </a:spcAft>
              <a:buClr>
                <a:schemeClr val="accent5"/>
              </a:buClr>
              <a:buSzPts val="1400"/>
              <a:buNone/>
              <a:defRPr>
                <a:solidFill>
                  <a:schemeClr val="accent5"/>
                </a:solidFill>
              </a:defRPr>
            </a:lvl4pPr>
            <a:lvl5pPr lvl="4" algn="ctr">
              <a:spcBef>
                <a:spcPts val="0"/>
              </a:spcBef>
              <a:spcAft>
                <a:spcPts val="0"/>
              </a:spcAft>
              <a:buClr>
                <a:schemeClr val="accent5"/>
              </a:buClr>
              <a:buSzPts val="1400"/>
              <a:buNone/>
              <a:defRPr>
                <a:solidFill>
                  <a:schemeClr val="accent5"/>
                </a:solidFill>
              </a:defRPr>
            </a:lvl5pPr>
            <a:lvl6pPr lvl="5" algn="ctr">
              <a:spcBef>
                <a:spcPts val="0"/>
              </a:spcBef>
              <a:spcAft>
                <a:spcPts val="0"/>
              </a:spcAft>
              <a:buClr>
                <a:schemeClr val="accent5"/>
              </a:buClr>
              <a:buSzPts val="1400"/>
              <a:buNone/>
              <a:defRPr>
                <a:solidFill>
                  <a:schemeClr val="accent5"/>
                </a:solidFill>
              </a:defRPr>
            </a:lvl6pPr>
            <a:lvl7pPr lvl="6" algn="ctr">
              <a:spcBef>
                <a:spcPts val="0"/>
              </a:spcBef>
              <a:spcAft>
                <a:spcPts val="0"/>
              </a:spcAft>
              <a:buClr>
                <a:schemeClr val="accent5"/>
              </a:buClr>
              <a:buSzPts val="1400"/>
              <a:buNone/>
              <a:defRPr>
                <a:solidFill>
                  <a:schemeClr val="accent5"/>
                </a:solidFill>
              </a:defRPr>
            </a:lvl7pPr>
            <a:lvl8pPr lvl="7" algn="ctr">
              <a:spcBef>
                <a:spcPts val="0"/>
              </a:spcBef>
              <a:spcAft>
                <a:spcPts val="0"/>
              </a:spcAft>
              <a:buClr>
                <a:schemeClr val="accent5"/>
              </a:buClr>
              <a:buSzPts val="1400"/>
              <a:buNone/>
              <a:defRPr>
                <a:solidFill>
                  <a:schemeClr val="accent5"/>
                </a:solidFill>
              </a:defRPr>
            </a:lvl8pPr>
            <a:lvl9pPr lvl="8" algn="ctr">
              <a:spcBef>
                <a:spcPts val="0"/>
              </a:spcBef>
              <a:spcAft>
                <a:spcPts val="0"/>
              </a:spcAft>
              <a:buClr>
                <a:schemeClr val="accent5"/>
              </a:buClr>
              <a:buSzPts val="1400"/>
              <a:buNone/>
              <a:defRPr>
                <a:solidFill>
                  <a:schemeClr val="accent5"/>
                </a:solidFill>
              </a:defRPr>
            </a:lvl9pPr>
          </a:lstStyle>
          <a:p/>
        </p:txBody>
      </p:sp>
      <p:pic>
        <p:nvPicPr>
          <p:cNvPr id="14" name="Google Shape;14;p2"/>
          <p:cNvPicPr preferRelativeResize="0"/>
          <p:nvPr/>
        </p:nvPicPr>
        <p:blipFill>
          <a:blip r:embed="rId2">
            <a:alphaModFix/>
          </a:blip>
          <a:stretch>
            <a:fillRect/>
          </a:stretch>
        </p:blipFill>
        <p:spPr>
          <a:xfrm>
            <a:off x="6979496" y="-11121"/>
            <a:ext cx="2008229" cy="1424550"/>
          </a:xfrm>
          <a:prstGeom prst="rect">
            <a:avLst/>
          </a:prstGeom>
          <a:noFill/>
          <a:ln>
            <a:noFill/>
          </a:ln>
        </p:spPr>
      </p:pic>
      <p:pic>
        <p:nvPicPr>
          <p:cNvPr id="15" name="Google Shape;15;p2"/>
          <p:cNvPicPr preferRelativeResize="0"/>
          <p:nvPr/>
        </p:nvPicPr>
        <p:blipFill>
          <a:blip r:embed="rId3">
            <a:alphaModFix/>
          </a:blip>
          <a:stretch>
            <a:fillRect/>
          </a:stretch>
        </p:blipFill>
        <p:spPr>
          <a:xfrm>
            <a:off x="125975" y="70050"/>
            <a:ext cx="1262225" cy="126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CUSTOM">
    <p:spTree>
      <p:nvGrpSpPr>
        <p:cNvPr id="47" name="Shape 47"/>
        <p:cNvGrpSpPr/>
        <p:nvPr/>
      </p:nvGrpSpPr>
      <p:grpSpPr>
        <a:xfrm>
          <a:off x="0" y="0"/>
          <a:ext cx="0" cy="0"/>
          <a:chOff x="0" y="0"/>
          <a:chExt cx="0" cy="0"/>
        </a:xfrm>
      </p:grpSpPr>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garde 1">
  <p:cSld name="TITLE_1">
    <p:bg>
      <p:bgPr>
        <a:solidFill>
          <a:schemeClr val="lt1"/>
        </a:solidFill>
      </p:bgPr>
    </p:bg>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51" name="Google Shape;51;p12"/>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52" name="Google Shape;52;p12"/>
          <p:cNvSpPr txBox="1"/>
          <p:nvPr>
            <p:ph idx="1" type="body"/>
          </p:nvPr>
        </p:nvSpPr>
        <p:spPr>
          <a:xfrm>
            <a:off x="654000" y="4168650"/>
            <a:ext cx="4877100" cy="763500"/>
          </a:xfrm>
          <a:prstGeom prst="rect">
            <a:avLst/>
          </a:prstGeom>
        </p:spPr>
        <p:txBody>
          <a:bodyPr anchorCtr="0" anchor="t" bIns="91425" lIns="91425" spcFirstLastPara="1" rIns="91425" wrap="square" tIns="91425">
            <a:normAutofit/>
          </a:bodyPr>
          <a:lstStyle>
            <a:lvl1pPr indent="-355600" lvl="0" marL="457200" rtl="0">
              <a:spcBef>
                <a:spcPts val="0"/>
              </a:spcBef>
              <a:spcAft>
                <a:spcPts val="0"/>
              </a:spcAft>
              <a:buClr>
                <a:schemeClr val="accent4"/>
              </a:buClr>
              <a:buSzPts val="2000"/>
              <a:buChar char="●"/>
              <a:defRPr sz="2000">
                <a:solidFill>
                  <a:schemeClr val="accent4"/>
                </a:solidFill>
              </a:defRPr>
            </a:lvl1pPr>
            <a:lvl2pPr indent="-330200" lvl="1" marL="914400" rtl="0">
              <a:spcBef>
                <a:spcPts val="0"/>
              </a:spcBef>
              <a:spcAft>
                <a:spcPts val="0"/>
              </a:spcAft>
              <a:buClr>
                <a:schemeClr val="accent4"/>
              </a:buClr>
              <a:buSzPts val="1600"/>
              <a:buChar char="○"/>
              <a:defRPr sz="1600">
                <a:solidFill>
                  <a:schemeClr val="accent4"/>
                </a:solidFill>
              </a:defRPr>
            </a:lvl2pPr>
            <a:lvl3pPr indent="-330200" lvl="2" marL="1371600" rtl="0">
              <a:spcBef>
                <a:spcPts val="0"/>
              </a:spcBef>
              <a:spcAft>
                <a:spcPts val="0"/>
              </a:spcAft>
              <a:buClr>
                <a:schemeClr val="accent4"/>
              </a:buClr>
              <a:buSzPts val="1600"/>
              <a:buChar char="■"/>
              <a:defRPr sz="1600">
                <a:solidFill>
                  <a:schemeClr val="accent4"/>
                </a:solidFill>
              </a:defRPr>
            </a:lvl3pPr>
            <a:lvl4pPr indent="-330200" lvl="3" marL="1828800" rtl="0">
              <a:spcBef>
                <a:spcPts val="0"/>
              </a:spcBef>
              <a:spcAft>
                <a:spcPts val="0"/>
              </a:spcAft>
              <a:buClr>
                <a:schemeClr val="accent4"/>
              </a:buClr>
              <a:buSzPts val="1600"/>
              <a:buChar char="●"/>
              <a:defRPr sz="1600">
                <a:solidFill>
                  <a:schemeClr val="accent4"/>
                </a:solidFill>
              </a:defRPr>
            </a:lvl4pPr>
            <a:lvl5pPr indent="-330200" lvl="4" marL="2286000" rtl="0">
              <a:spcBef>
                <a:spcPts val="0"/>
              </a:spcBef>
              <a:spcAft>
                <a:spcPts val="0"/>
              </a:spcAft>
              <a:buClr>
                <a:schemeClr val="accent4"/>
              </a:buClr>
              <a:buSzPts val="1600"/>
              <a:buChar char="○"/>
              <a:defRPr sz="1600">
                <a:solidFill>
                  <a:schemeClr val="accent4"/>
                </a:solidFill>
              </a:defRPr>
            </a:lvl5pPr>
            <a:lvl6pPr indent="-330200" lvl="5" marL="2743200" rtl="0">
              <a:spcBef>
                <a:spcPts val="0"/>
              </a:spcBef>
              <a:spcAft>
                <a:spcPts val="0"/>
              </a:spcAft>
              <a:buClr>
                <a:schemeClr val="accent4"/>
              </a:buClr>
              <a:buSzPts val="1600"/>
              <a:buChar char="■"/>
              <a:defRPr sz="1600">
                <a:solidFill>
                  <a:schemeClr val="accent4"/>
                </a:solidFill>
              </a:defRPr>
            </a:lvl6pPr>
            <a:lvl7pPr indent="-330200" lvl="6" marL="3200400" rtl="0">
              <a:spcBef>
                <a:spcPts val="0"/>
              </a:spcBef>
              <a:spcAft>
                <a:spcPts val="0"/>
              </a:spcAft>
              <a:buClr>
                <a:schemeClr val="accent4"/>
              </a:buClr>
              <a:buSzPts val="1600"/>
              <a:buChar char="●"/>
              <a:defRPr sz="1600">
                <a:solidFill>
                  <a:schemeClr val="accent4"/>
                </a:solidFill>
              </a:defRPr>
            </a:lvl7pPr>
            <a:lvl8pPr indent="-330200" lvl="7" marL="3657600" rtl="0">
              <a:spcBef>
                <a:spcPts val="0"/>
              </a:spcBef>
              <a:spcAft>
                <a:spcPts val="0"/>
              </a:spcAft>
              <a:buClr>
                <a:schemeClr val="accent4"/>
              </a:buClr>
              <a:buSzPts val="1600"/>
              <a:buChar char="○"/>
              <a:defRPr sz="1600">
                <a:solidFill>
                  <a:schemeClr val="accent4"/>
                </a:solidFill>
              </a:defRPr>
            </a:lvl8pPr>
            <a:lvl9pPr indent="-330200" lvl="8" marL="4114800" rtl="0">
              <a:spcBef>
                <a:spcPts val="0"/>
              </a:spcBef>
              <a:spcAft>
                <a:spcPts val="0"/>
              </a:spcAft>
              <a:buClr>
                <a:schemeClr val="accent4"/>
              </a:buClr>
              <a:buSzPts val="1600"/>
              <a:buChar char="■"/>
              <a:defRPr sz="1600">
                <a:solidFill>
                  <a:schemeClr val="accent4"/>
                </a:solidFill>
              </a:defRPr>
            </a:lvl9pPr>
          </a:lstStyle>
          <a:p/>
        </p:txBody>
      </p:sp>
      <p:sp>
        <p:nvSpPr>
          <p:cNvPr id="53" name="Google Shape;53;p12"/>
          <p:cNvSpPr txBox="1"/>
          <p:nvPr>
            <p:ph type="title"/>
          </p:nvPr>
        </p:nvSpPr>
        <p:spPr>
          <a:xfrm>
            <a:off x="504900" y="2220950"/>
            <a:ext cx="8134200" cy="701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4"/>
              </a:buClr>
              <a:buSzPts val="3200"/>
              <a:buNone/>
              <a:defRPr sz="3200">
                <a:solidFill>
                  <a:schemeClr val="accent4"/>
                </a:solidFill>
              </a:defRPr>
            </a:lvl1pPr>
            <a:lvl2pPr lvl="1" rtl="0" algn="ctr">
              <a:spcBef>
                <a:spcPts val="0"/>
              </a:spcBef>
              <a:spcAft>
                <a:spcPts val="0"/>
              </a:spcAft>
              <a:buClr>
                <a:schemeClr val="accent4"/>
              </a:buClr>
              <a:buSzPts val="3200"/>
              <a:buNone/>
              <a:defRPr sz="3200">
                <a:solidFill>
                  <a:schemeClr val="accent4"/>
                </a:solidFill>
              </a:defRPr>
            </a:lvl2pPr>
            <a:lvl3pPr lvl="2" rtl="0" algn="ctr">
              <a:spcBef>
                <a:spcPts val="0"/>
              </a:spcBef>
              <a:spcAft>
                <a:spcPts val="0"/>
              </a:spcAft>
              <a:buClr>
                <a:schemeClr val="accent4"/>
              </a:buClr>
              <a:buSzPts val="3200"/>
              <a:buNone/>
              <a:defRPr sz="3200">
                <a:solidFill>
                  <a:schemeClr val="accent4"/>
                </a:solidFill>
              </a:defRPr>
            </a:lvl3pPr>
            <a:lvl4pPr lvl="3" rtl="0" algn="ctr">
              <a:spcBef>
                <a:spcPts val="0"/>
              </a:spcBef>
              <a:spcAft>
                <a:spcPts val="0"/>
              </a:spcAft>
              <a:buClr>
                <a:schemeClr val="accent4"/>
              </a:buClr>
              <a:buSzPts val="3200"/>
              <a:buNone/>
              <a:defRPr sz="3200">
                <a:solidFill>
                  <a:schemeClr val="accent4"/>
                </a:solidFill>
              </a:defRPr>
            </a:lvl4pPr>
            <a:lvl5pPr lvl="4" rtl="0" algn="ctr">
              <a:spcBef>
                <a:spcPts val="0"/>
              </a:spcBef>
              <a:spcAft>
                <a:spcPts val="0"/>
              </a:spcAft>
              <a:buClr>
                <a:schemeClr val="accent4"/>
              </a:buClr>
              <a:buSzPts val="3200"/>
              <a:buNone/>
              <a:defRPr sz="3200">
                <a:solidFill>
                  <a:schemeClr val="accent4"/>
                </a:solidFill>
              </a:defRPr>
            </a:lvl5pPr>
            <a:lvl6pPr lvl="5" rtl="0" algn="ctr">
              <a:spcBef>
                <a:spcPts val="0"/>
              </a:spcBef>
              <a:spcAft>
                <a:spcPts val="0"/>
              </a:spcAft>
              <a:buClr>
                <a:schemeClr val="accent4"/>
              </a:buClr>
              <a:buSzPts val="3200"/>
              <a:buNone/>
              <a:defRPr sz="3200">
                <a:solidFill>
                  <a:schemeClr val="accent4"/>
                </a:solidFill>
              </a:defRPr>
            </a:lvl6pPr>
            <a:lvl7pPr lvl="6" rtl="0" algn="ctr">
              <a:spcBef>
                <a:spcPts val="0"/>
              </a:spcBef>
              <a:spcAft>
                <a:spcPts val="0"/>
              </a:spcAft>
              <a:buClr>
                <a:schemeClr val="accent4"/>
              </a:buClr>
              <a:buSzPts val="3200"/>
              <a:buNone/>
              <a:defRPr sz="3200">
                <a:solidFill>
                  <a:schemeClr val="accent4"/>
                </a:solidFill>
              </a:defRPr>
            </a:lvl7pPr>
            <a:lvl8pPr lvl="7" rtl="0" algn="ctr">
              <a:spcBef>
                <a:spcPts val="0"/>
              </a:spcBef>
              <a:spcAft>
                <a:spcPts val="0"/>
              </a:spcAft>
              <a:buClr>
                <a:schemeClr val="accent4"/>
              </a:buClr>
              <a:buSzPts val="3200"/>
              <a:buNone/>
              <a:defRPr sz="3200">
                <a:solidFill>
                  <a:schemeClr val="accent4"/>
                </a:solidFill>
              </a:defRPr>
            </a:lvl8pPr>
            <a:lvl9pPr lvl="8" rtl="0" algn="ctr">
              <a:spcBef>
                <a:spcPts val="0"/>
              </a:spcBef>
              <a:spcAft>
                <a:spcPts val="0"/>
              </a:spcAft>
              <a:buClr>
                <a:schemeClr val="accent4"/>
              </a:buClr>
              <a:buSzPts val="3200"/>
              <a:buNone/>
              <a:defRPr sz="3200">
                <a:solidFill>
                  <a:schemeClr val="accent4"/>
                </a:solidFill>
              </a:defRPr>
            </a:lvl9pPr>
          </a:lstStyle>
          <a:p/>
        </p:txBody>
      </p:sp>
      <p:sp>
        <p:nvSpPr>
          <p:cNvPr id="54" name="Google Shape;54;p12"/>
          <p:cNvSpPr txBox="1"/>
          <p:nvPr>
            <p:ph idx="3" type="subTitle"/>
          </p:nvPr>
        </p:nvSpPr>
        <p:spPr>
          <a:xfrm>
            <a:off x="1655850" y="2922350"/>
            <a:ext cx="5725500" cy="7635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accent5"/>
              </a:buClr>
              <a:buSzPts val="1800"/>
              <a:buNone/>
              <a:defRPr>
                <a:solidFill>
                  <a:schemeClr val="accent5"/>
                </a:solidFill>
              </a:defRPr>
            </a:lvl1pPr>
            <a:lvl2pPr lvl="1" rtl="0" algn="ctr">
              <a:spcBef>
                <a:spcPts val="0"/>
              </a:spcBef>
              <a:spcAft>
                <a:spcPts val="0"/>
              </a:spcAft>
              <a:buClr>
                <a:schemeClr val="accent5"/>
              </a:buClr>
              <a:buSzPts val="1400"/>
              <a:buNone/>
              <a:defRPr>
                <a:solidFill>
                  <a:schemeClr val="accent5"/>
                </a:solidFill>
              </a:defRPr>
            </a:lvl2pPr>
            <a:lvl3pPr lvl="2" rtl="0" algn="ctr">
              <a:spcBef>
                <a:spcPts val="0"/>
              </a:spcBef>
              <a:spcAft>
                <a:spcPts val="0"/>
              </a:spcAft>
              <a:buClr>
                <a:schemeClr val="accent5"/>
              </a:buClr>
              <a:buSzPts val="1400"/>
              <a:buNone/>
              <a:defRPr>
                <a:solidFill>
                  <a:schemeClr val="accent5"/>
                </a:solidFill>
              </a:defRPr>
            </a:lvl3pPr>
            <a:lvl4pPr lvl="3" rtl="0" algn="ctr">
              <a:spcBef>
                <a:spcPts val="0"/>
              </a:spcBef>
              <a:spcAft>
                <a:spcPts val="0"/>
              </a:spcAft>
              <a:buClr>
                <a:schemeClr val="accent5"/>
              </a:buClr>
              <a:buSzPts val="1400"/>
              <a:buNone/>
              <a:defRPr>
                <a:solidFill>
                  <a:schemeClr val="accent5"/>
                </a:solidFill>
              </a:defRPr>
            </a:lvl4pPr>
            <a:lvl5pPr lvl="4" rtl="0" algn="ctr">
              <a:spcBef>
                <a:spcPts val="0"/>
              </a:spcBef>
              <a:spcAft>
                <a:spcPts val="0"/>
              </a:spcAft>
              <a:buClr>
                <a:schemeClr val="accent5"/>
              </a:buClr>
              <a:buSzPts val="1400"/>
              <a:buNone/>
              <a:defRPr>
                <a:solidFill>
                  <a:schemeClr val="accent5"/>
                </a:solidFill>
              </a:defRPr>
            </a:lvl5pPr>
            <a:lvl6pPr lvl="5" rtl="0" algn="ctr">
              <a:spcBef>
                <a:spcPts val="0"/>
              </a:spcBef>
              <a:spcAft>
                <a:spcPts val="0"/>
              </a:spcAft>
              <a:buClr>
                <a:schemeClr val="accent5"/>
              </a:buClr>
              <a:buSzPts val="1400"/>
              <a:buNone/>
              <a:defRPr>
                <a:solidFill>
                  <a:schemeClr val="accent5"/>
                </a:solidFill>
              </a:defRPr>
            </a:lvl6pPr>
            <a:lvl7pPr lvl="6" rtl="0" algn="ctr">
              <a:spcBef>
                <a:spcPts val="0"/>
              </a:spcBef>
              <a:spcAft>
                <a:spcPts val="0"/>
              </a:spcAft>
              <a:buClr>
                <a:schemeClr val="accent5"/>
              </a:buClr>
              <a:buSzPts val="1400"/>
              <a:buNone/>
              <a:defRPr>
                <a:solidFill>
                  <a:schemeClr val="accent5"/>
                </a:solidFill>
              </a:defRPr>
            </a:lvl7pPr>
            <a:lvl8pPr lvl="7" rtl="0" algn="ctr">
              <a:spcBef>
                <a:spcPts val="0"/>
              </a:spcBef>
              <a:spcAft>
                <a:spcPts val="0"/>
              </a:spcAft>
              <a:buClr>
                <a:schemeClr val="accent5"/>
              </a:buClr>
              <a:buSzPts val="1400"/>
              <a:buNone/>
              <a:defRPr>
                <a:solidFill>
                  <a:schemeClr val="accent5"/>
                </a:solidFill>
              </a:defRPr>
            </a:lvl8pPr>
            <a:lvl9pPr lvl="8" rtl="0" algn="ctr">
              <a:spcBef>
                <a:spcPts val="0"/>
              </a:spcBef>
              <a:spcAft>
                <a:spcPts val="0"/>
              </a:spcAft>
              <a:buClr>
                <a:schemeClr val="accent5"/>
              </a:buClr>
              <a:buSzPts val="1400"/>
              <a:buNone/>
              <a:defRPr>
                <a:solidFill>
                  <a:schemeClr val="accent5"/>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plan">
  <p:cSld name="CUSTOM_1">
    <p:spTree>
      <p:nvGrpSpPr>
        <p:cNvPr id="16" name="Shape 16"/>
        <p:cNvGrpSpPr/>
        <p:nvPr/>
      </p:nvGrpSpPr>
      <p:grpSpPr>
        <a:xfrm>
          <a:off x="0" y="0"/>
          <a:ext cx="0" cy="0"/>
          <a:chOff x="0" y="0"/>
          <a:chExt cx="0" cy="0"/>
        </a:xfrm>
      </p:grpSpPr>
      <p:sp>
        <p:nvSpPr>
          <p:cNvPr id="17" name="Google Shape;17;p3"/>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 name="Google Shape;18;p3"/>
          <p:cNvSpPr txBox="1"/>
          <p:nvPr/>
        </p:nvSpPr>
        <p:spPr>
          <a:xfrm>
            <a:off x="311700" y="110100"/>
            <a:ext cx="8709300" cy="7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3500">
                <a:solidFill>
                  <a:schemeClr val="lt1"/>
                </a:solidFill>
                <a:latin typeface="Fira Sans Extra Condensed SemiBold"/>
                <a:ea typeface="Fira Sans Extra Condensed SemiBold"/>
                <a:cs typeface="Fira Sans Extra Condensed SemiBold"/>
                <a:sym typeface="Fira Sans Extra Condensed SemiBold"/>
              </a:rPr>
              <a:t>Plan</a:t>
            </a:r>
            <a:endParaRPr sz="3500">
              <a:solidFill>
                <a:schemeClr val="l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ction" type="secHead">
  <p:cSld name="SECTION_HEADER">
    <p:bg>
      <p:bgPr>
        <a:solidFill>
          <a:schemeClr val="lt1"/>
        </a:solidFill>
      </p:bgPr>
    </p:bg>
    <p:spTree>
      <p:nvGrpSpPr>
        <p:cNvPr id="19" name="Shape 19"/>
        <p:cNvGrpSpPr/>
        <p:nvPr/>
      </p:nvGrpSpPr>
      <p:grpSpPr>
        <a:xfrm>
          <a:off x="0" y="0"/>
          <a:ext cx="0" cy="0"/>
          <a:chOff x="0" y="0"/>
          <a:chExt cx="0" cy="0"/>
        </a:xfrm>
      </p:grpSpPr>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21" name="Google Shape;21;p4"/>
          <p:cNvSpPr/>
          <p:nvPr/>
        </p:nvSpPr>
        <p:spPr>
          <a:xfrm>
            <a:off x="-14400" y="1738125"/>
            <a:ext cx="9172800" cy="1106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 name="Google Shape;22;p4"/>
          <p:cNvSpPr txBox="1"/>
          <p:nvPr>
            <p:ph type="title"/>
          </p:nvPr>
        </p:nvSpPr>
        <p:spPr>
          <a:xfrm>
            <a:off x="347750" y="1948550"/>
            <a:ext cx="8673300" cy="667200"/>
          </a:xfrm>
          <a:prstGeom prst="rect">
            <a:avLst/>
          </a:prstGeom>
          <a:ln>
            <a:noFill/>
          </a:ln>
        </p:spPr>
        <p:txBody>
          <a:bodyPr anchorCtr="0" anchor="ctr" bIns="91425" lIns="91425" spcFirstLastPara="1" rIns="91425" wrap="square" tIns="91425">
            <a:normAutofit/>
          </a:bodyPr>
          <a:lstStyle>
            <a:lvl1pPr lvl="0" algn="ctr">
              <a:spcBef>
                <a:spcPts val="0"/>
              </a:spcBef>
              <a:spcAft>
                <a:spcPts val="0"/>
              </a:spcAft>
              <a:buClr>
                <a:schemeClr val="lt1"/>
              </a:buClr>
              <a:buSzPts val="3000"/>
              <a:buFont typeface="Fira Sans Extra Condensed"/>
              <a:buNone/>
              <a:defRPr b="1">
                <a:solidFill>
                  <a:schemeClr val="lt1"/>
                </a:solidFill>
                <a:latin typeface="Fira Sans Extra Condensed"/>
                <a:ea typeface="Fira Sans Extra Condensed"/>
                <a:cs typeface="Fira Sans Extra Condensed"/>
                <a:sym typeface="Fira Sans Extra Condensed"/>
              </a:defRPr>
            </a:lvl1pPr>
            <a:lvl2pPr lvl="1"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2pPr>
            <a:lvl3pPr lvl="2"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3pPr>
            <a:lvl4pPr lvl="3"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4pPr>
            <a:lvl5pPr lvl="4"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5pPr>
            <a:lvl6pPr lvl="5"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6pPr>
            <a:lvl7pPr lvl="6"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7pPr>
            <a:lvl8pPr lvl="7"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8pPr>
            <a:lvl9pPr lvl="8"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26" name="Google Shape;26;p5"/>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 name="Google Shape;27;p5"/>
          <p:cNvSpPr txBox="1"/>
          <p:nvPr>
            <p:ph type="title"/>
          </p:nvPr>
        </p:nvSpPr>
        <p:spPr>
          <a:xfrm>
            <a:off x="311700" y="110100"/>
            <a:ext cx="87093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tit titre et corps ">
  <p:cSld name="TITLE_AND_BODY_1">
    <p:spTree>
      <p:nvGrpSpPr>
        <p:cNvPr id="28" name="Shape 28"/>
        <p:cNvGrpSpPr/>
        <p:nvPr/>
      </p:nvGrpSpPr>
      <p:grpSpPr>
        <a:xfrm>
          <a:off x="0" y="0"/>
          <a:ext cx="0" cy="0"/>
          <a:chOff x="0" y="0"/>
          <a:chExt cx="0" cy="0"/>
        </a:xfrm>
      </p:grpSpPr>
      <p:sp>
        <p:nvSpPr>
          <p:cNvPr id="29" name="Google Shape;29;p6"/>
          <p:cNvSpPr txBox="1"/>
          <p:nvPr>
            <p:ph idx="1" type="body"/>
          </p:nvPr>
        </p:nvSpPr>
        <p:spPr>
          <a:xfrm>
            <a:off x="235500" y="770550"/>
            <a:ext cx="8596800" cy="3892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31" name="Google Shape;31;p6"/>
          <p:cNvSpPr/>
          <p:nvPr/>
        </p:nvSpPr>
        <p:spPr>
          <a:xfrm>
            <a:off x="-28950" y="-19050"/>
            <a:ext cx="9172800" cy="6342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 name="Google Shape;32;p6"/>
          <p:cNvSpPr txBox="1"/>
          <p:nvPr>
            <p:ph type="title"/>
          </p:nvPr>
        </p:nvSpPr>
        <p:spPr>
          <a:xfrm>
            <a:off x="235500" y="29600"/>
            <a:ext cx="7485000" cy="52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900"/>
              <a:buNone/>
              <a:defRPr sz="19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ans corp" type="blank">
  <p:cSld name="BLANK">
    <p:spTree>
      <p:nvGrpSpPr>
        <p:cNvPr id="33" name="Shape 33"/>
        <p:cNvGrpSpPr/>
        <p:nvPr/>
      </p:nvGrpSpPr>
      <p:grpSpPr>
        <a:xfrm>
          <a:off x="0" y="0"/>
          <a:ext cx="0" cy="0"/>
          <a:chOff x="0" y="0"/>
          <a:chExt cx="0" cy="0"/>
        </a:xfrm>
      </p:grpSpPr>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35" name="Google Shape;35;p7"/>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 name="Google Shape;36;p7"/>
          <p:cNvSpPr txBox="1"/>
          <p:nvPr>
            <p:ph type="title"/>
          </p:nvPr>
        </p:nvSpPr>
        <p:spPr>
          <a:xfrm>
            <a:off x="311700" y="110100"/>
            <a:ext cx="87093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tit titre sans corp ">
  <p:cSld name="BLANK_1">
    <p:spTree>
      <p:nvGrpSpPr>
        <p:cNvPr id="37" name="Shape 37"/>
        <p:cNvGrpSpPr/>
        <p:nvPr/>
      </p:nvGrpSpPr>
      <p:grpSpPr>
        <a:xfrm>
          <a:off x="0" y="0"/>
          <a:ext cx="0" cy="0"/>
          <a:chOff x="0" y="0"/>
          <a:chExt cx="0" cy="0"/>
        </a:xfrm>
      </p:grpSpPr>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39" name="Google Shape;39;p8"/>
          <p:cNvSpPr/>
          <p:nvPr/>
        </p:nvSpPr>
        <p:spPr>
          <a:xfrm>
            <a:off x="-28950" y="-19050"/>
            <a:ext cx="9172800" cy="6342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 name="Google Shape;40;p8"/>
          <p:cNvSpPr txBox="1"/>
          <p:nvPr>
            <p:ph type="title"/>
          </p:nvPr>
        </p:nvSpPr>
        <p:spPr>
          <a:xfrm>
            <a:off x="235500" y="29600"/>
            <a:ext cx="7485000" cy="52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900"/>
              <a:buNone/>
              <a:defRPr sz="19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ès petit titre sans corp">
  <p:cSld name="BLANK_1_1">
    <p:spTree>
      <p:nvGrpSpPr>
        <p:cNvPr id="41" name="Shape 41"/>
        <p:cNvGrpSpPr/>
        <p:nvPr/>
      </p:nvGrpSpPr>
      <p:grpSpPr>
        <a:xfrm>
          <a:off x="0" y="0"/>
          <a:ext cx="0" cy="0"/>
          <a:chOff x="0" y="0"/>
          <a:chExt cx="0" cy="0"/>
        </a:xfrm>
      </p:grpSpPr>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43" name="Google Shape;43;p9"/>
          <p:cNvSpPr/>
          <p:nvPr/>
        </p:nvSpPr>
        <p:spPr>
          <a:xfrm>
            <a:off x="-28950" y="-19050"/>
            <a:ext cx="9144000" cy="3459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 name="Google Shape;44;p9"/>
          <p:cNvSpPr txBox="1"/>
          <p:nvPr>
            <p:ph type="title"/>
          </p:nvPr>
        </p:nvSpPr>
        <p:spPr>
          <a:xfrm>
            <a:off x="6900" y="-1900"/>
            <a:ext cx="4025700" cy="3459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TITLE_ONLY_2">
    <p:spTree>
      <p:nvGrpSpPr>
        <p:cNvPr id="45" name="Shape 45"/>
        <p:cNvGrpSpPr/>
        <p:nvPr/>
      </p:nvGrpSpPr>
      <p:grpSpPr>
        <a:xfrm>
          <a:off x="0" y="0"/>
          <a:ext cx="0" cy="0"/>
          <a:chOff x="0" y="0"/>
          <a:chExt cx="0" cy="0"/>
        </a:xfrm>
      </p:grpSpPr>
      <p:sp>
        <p:nvSpPr>
          <p:cNvPr id="46" name="Google Shape;46;p10"/>
          <p:cNvSpPr txBox="1"/>
          <p:nvPr/>
        </p:nvSpPr>
        <p:spPr>
          <a:xfrm>
            <a:off x="609600" y="182875"/>
            <a:ext cx="8229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000">
                <a:solidFill>
                  <a:schemeClr val="lt1"/>
                </a:solidFill>
                <a:latin typeface="Fira Sans Extra Condensed"/>
                <a:ea typeface="Fira Sans Extra Condensed"/>
                <a:cs typeface="Fira Sans Extra Condensed"/>
                <a:sym typeface="Fira Sans Extra Condensed"/>
              </a:rPr>
              <a:t>Design Elements Infographics</a:t>
            </a:r>
            <a:endParaRPr b="1" sz="30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875" y="186300"/>
            <a:ext cx="8520600" cy="7335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lvl1pPr lvl="0" rtl="0">
              <a:spcBef>
                <a:spcPts val="0"/>
              </a:spcBef>
              <a:spcAft>
                <a:spcPts val="0"/>
              </a:spcAft>
              <a:buClr>
                <a:schemeClr val="accent4"/>
              </a:buClr>
              <a:buSzPts val="3000"/>
              <a:buFont typeface="Fira Sans Extra Condensed SemiBold"/>
              <a:buNone/>
              <a:defRPr sz="3000">
                <a:solidFill>
                  <a:schemeClr val="accent4"/>
                </a:solidFill>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2pPr>
            <a:lvl3pPr lvl="2"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3pPr>
            <a:lvl4pPr lvl="3"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4pPr>
            <a:lvl5pPr lvl="4"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5pPr>
            <a:lvl6pPr lvl="5"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6pPr>
            <a:lvl7pPr lvl="6"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7pPr>
            <a:lvl8pPr lvl="7"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8pPr>
            <a:lvl9pPr lvl="8"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3.jpg"/><Relationship Id="rId7" Type="http://schemas.openxmlformats.org/officeDocument/2006/relationships/image" Target="../media/image13.pn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60" name="Google Shape;60;p13"/>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61" name="Google Shape;61;p13"/>
          <p:cNvSpPr txBox="1"/>
          <p:nvPr>
            <p:ph type="title"/>
          </p:nvPr>
        </p:nvSpPr>
        <p:spPr>
          <a:xfrm>
            <a:off x="504900" y="1916150"/>
            <a:ext cx="8134200" cy="70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3600"/>
              <a:t>Discussion</a:t>
            </a:r>
            <a:endParaRPr sz="3600"/>
          </a:p>
        </p:txBody>
      </p:sp>
      <p:sp>
        <p:nvSpPr>
          <p:cNvPr id="62" name="Google Shape;62;p13"/>
          <p:cNvSpPr txBox="1"/>
          <p:nvPr>
            <p:ph idx="4294967295" type="body"/>
          </p:nvPr>
        </p:nvSpPr>
        <p:spPr>
          <a:xfrm>
            <a:off x="654000" y="4168650"/>
            <a:ext cx="4877100" cy="76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fr"/>
              <a:t>Réalisé  par :</a:t>
            </a:r>
            <a:r>
              <a:rPr lang="fr"/>
              <a:t> Lamchatab Amine</a:t>
            </a:r>
            <a:endParaRPr/>
          </a:p>
          <a:p>
            <a:pPr indent="0" lvl="0" marL="0" rtl="0" algn="l">
              <a:spcBef>
                <a:spcPts val="1200"/>
              </a:spcBef>
              <a:spcAft>
                <a:spcPts val="1200"/>
              </a:spcAft>
              <a:buNone/>
            </a:pPr>
            <a:r>
              <a:rPr b="1" lang="fr"/>
              <a:t>Encadré par :</a:t>
            </a:r>
            <a:r>
              <a:rPr lang="fr"/>
              <a:t> Essaraj Fouad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6" name="Google Shape;136;p22"/>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Diagramme de cas d’utilisation</a:t>
            </a:r>
            <a:endParaRPr/>
          </a:p>
        </p:txBody>
      </p:sp>
      <p:pic>
        <p:nvPicPr>
          <p:cNvPr id="137" name="Google Shape;137;p22"/>
          <p:cNvPicPr preferRelativeResize="0"/>
          <p:nvPr/>
        </p:nvPicPr>
        <p:blipFill>
          <a:blip r:embed="rId3">
            <a:alphaModFix/>
          </a:blip>
          <a:stretch>
            <a:fillRect/>
          </a:stretch>
        </p:blipFill>
        <p:spPr>
          <a:xfrm>
            <a:off x="439625" y="909325"/>
            <a:ext cx="7807555" cy="391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3" name="Google Shape;143;p23"/>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05- Branche technique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Analyse Technique</a:t>
            </a:r>
            <a:endParaRPr/>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50" name="Google Shape;150;p24"/>
          <p:cNvPicPr preferRelativeResize="0"/>
          <p:nvPr/>
        </p:nvPicPr>
        <p:blipFill>
          <a:blip r:embed="rId3">
            <a:alphaModFix/>
          </a:blip>
          <a:stretch>
            <a:fillRect/>
          </a:stretch>
        </p:blipFill>
        <p:spPr>
          <a:xfrm>
            <a:off x="1425988" y="1450275"/>
            <a:ext cx="1508424" cy="814551"/>
          </a:xfrm>
          <a:prstGeom prst="rect">
            <a:avLst/>
          </a:prstGeom>
          <a:noFill/>
          <a:ln>
            <a:noFill/>
          </a:ln>
        </p:spPr>
      </p:pic>
      <p:pic>
        <p:nvPicPr>
          <p:cNvPr id="151" name="Google Shape;151;p24"/>
          <p:cNvPicPr preferRelativeResize="0"/>
          <p:nvPr/>
        </p:nvPicPr>
        <p:blipFill>
          <a:blip r:embed="rId4">
            <a:alphaModFix/>
          </a:blip>
          <a:stretch>
            <a:fillRect/>
          </a:stretch>
        </p:blipFill>
        <p:spPr>
          <a:xfrm>
            <a:off x="5692850" y="1607212"/>
            <a:ext cx="1192749" cy="617251"/>
          </a:xfrm>
          <a:prstGeom prst="rect">
            <a:avLst/>
          </a:prstGeom>
          <a:noFill/>
          <a:ln>
            <a:noFill/>
          </a:ln>
        </p:spPr>
      </p:pic>
      <p:pic>
        <p:nvPicPr>
          <p:cNvPr id="152" name="Google Shape;152;p24"/>
          <p:cNvPicPr preferRelativeResize="0"/>
          <p:nvPr/>
        </p:nvPicPr>
        <p:blipFill>
          <a:blip r:embed="rId5">
            <a:alphaModFix/>
          </a:blip>
          <a:stretch>
            <a:fillRect/>
          </a:stretch>
        </p:blipFill>
        <p:spPr>
          <a:xfrm>
            <a:off x="3852274" y="1472725"/>
            <a:ext cx="852150" cy="886224"/>
          </a:xfrm>
          <a:prstGeom prst="rect">
            <a:avLst/>
          </a:prstGeom>
          <a:noFill/>
          <a:ln>
            <a:noFill/>
          </a:ln>
        </p:spPr>
      </p:pic>
      <p:sp>
        <p:nvSpPr>
          <p:cNvPr id="153" name="Google Shape;153;p24"/>
          <p:cNvSpPr txBox="1"/>
          <p:nvPr/>
        </p:nvSpPr>
        <p:spPr>
          <a:xfrm>
            <a:off x="3350450" y="3889075"/>
            <a:ext cx="2342400" cy="617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latin typeface="Roboto"/>
                <a:ea typeface="Roboto"/>
                <a:cs typeface="Roboto"/>
                <a:sym typeface="Roboto"/>
              </a:rPr>
              <a:t>Repository Pattern</a:t>
            </a:r>
            <a:endParaRPr b="1" sz="1900">
              <a:latin typeface="Roboto"/>
              <a:ea typeface="Roboto"/>
              <a:cs typeface="Roboto"/>
              <a:sym typeface="Roboto"/>
            </a:endParaRPr>
          </a:p>
        </p:txBody>
      </p:sp>
      <p:pic>
        <p:nvPicPr>
          <p:cNvPr id="154" name="Google Shape;154;p24"/>
          <p:cNvPicPr preferRelativeResize="0"/>
          <p:nvPr/>
        </p:nvPicPr>
        <p:blipFill rotWithShape="1">
          <a:blip r:embed="rId6">
            <a:alphaModFix/>
          </a:blip>
          <a:srcRect b="27407" l="0" r="0" t="24022"/>
          <a:stretch/>
        </p:blipFill>
        <p:spPr>
          <a:xfrm>
            <a:off x="5595350" y="2772875"/>
            <a:ext cx="1677100" cy="814550"/>
          </a:xfrm>
          <a:prstGeom prst="rect">
            <a:avLst/>
          </a:prstGeom>
          <a:noFill/>
          <a:ln>
            <a:noFill/>
          </a:ln>
        </p:spPr>
      </p:pic>
      <p:pic>
        <p:nvPicPr>
          <p:cNvPr id="155" name="Google Shape;155;p24"/>
          <p:cNvPicPr preferRelativeResize="0"/>
          <p:nvPr/>
        </p:nvPicPr>
        <p:blipFill rotWithShape="1">
          <a:blip r:embed="rId7">
            <a:alphaModFix/>
          </a:blip>
          <a:srcRect b="0" l="22974" r="22968" t="0"/>
          <a:stretch/>
        </p:blipFill>
        <p:spPr>
          <a:xfrm>
            <a:off x="1754124" y="2795288"/>
            <a:ext cx="852149" cy="886223"/>
          </a:xfrm>
          <a:prstGeom prst="rect">
            <a:avLst/>
          </a:prstGeom>
          <a:noFill/>
          <a:ln>
            <a:noFill/>
          </a:ln>
        </p:spPr>
      </p:pic>
      <p:pic>
        <p:nvPicPr>
          <p:cNvPr id="156" name="Google Shape;156;p24"/>
          <p:cNvPicPr preferRelativeResize="0"/>
          <p:nvPr/>
        </p:nvPicPr>
        <p:blipFill rotWithShape="1">
          <a:blip r:embed="rId8">
            <a:alphaModFix/>
          </a:blip>
          <a:srcRect b="16954" l="16574" r="17262" t="29426"/>
          <a:stretch/>
        </p:blipFill>
        <p:spPr>
          <a:xfrm>
            <a:off x="3474625" y="2813400"/>
            <a:ext cx="1607449" cy="73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06- Conception</a:t>
            </a:r>
            <a:endParaRPr/>
          </a:p>
        </p:txBody>
      </p:sp>
      <p:sp>
        <p:nvSpPr>
          <p:cNvPr id="162" name="Google Shape;16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68" name="Google Shape;168;p26"/>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Diagramme de class</a:t>
            </a:r>
            <a:endParaRPr/>
          </a:p>
        </p:txBody>
      </p:sp>
      <p:pic>
        <p:nvPicPr>
          <p:cNvPr id="169" name="Google Shape;169;p26"/>
          <p:cNvPicPr preferRelativeResize="0"/>
          <p:nvPr/>
        </p:nvPicPr>
        <p:blipFill rotWithShape="1">
          <a:blip r:embed="rId3">
            <a:alphaModFix/>
          </a:blip>
          <a:srcRect b="641" l="0" r="0" t="641"/>
          <a:stretch/>
        </p:blipFill>
        <p:spPr>
          <a:xfrm>
            <a:off x="1295400" y="709900"/>
            <a:ext cx="6198101" cy="428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75" name="Google Shape;175;p27"/>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Maquette</a:t>
            </a:r>
            <a:endParaRPr/>
          </a:p>
        </p:txBody>
      </p:sp>
      <p:pic>
        <p:nvPicPr>
          <p:cNvPr id="176" name="Google Shape;176;p27"/>
          <p:cNvPicPr preferRelativeResize="0"/>
          <p:nvPr/>
        </p:nvPicPr>
        <p:blipFill rotWithShape="1">
          <a:blip r:embed="rId3">
            <a:alphaModFix/>
          </a:blip>
          <a:srcRect b="0" l="0" r="0" t="0"/>
          <a:stretch/>
        </p:blipFill>
        <p:spPr>
          <a:xfrm>
            <a:off x="1245379" y="1120300"/>
            <a:ext cx="6166995" cy="29029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82" name="Google Shape;182;p28"/>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Maquette</a:t>
            </a:r>
            <a:endParaRPr/>
          </a:p>
        </p:txBody>
      </p:sp>
      <p:pic>
        <p:nvPicPr>
          <p:cNvPr id="183" name="Google Shape;183;p28"/>
          <p:cNvPicPr preferRelativeResize="0"/>
          <p:nvPr/>
        </p:nvPicPr>
        <p:blipFill rotWithShape="1">
          <a:blip r:embed="rId3">
            <a:alphaModFix/>
          </a:blip>
          <a:srcRect b="0" l="0" r="0" t="0"/>
          <a:stretch/>
        </p:blipFill>
        <p:spPr>
          <a:xfrm>
            <a:off x="1212604" y="1054775"/>
            <a:ext cx="6166995" cy="29029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89" name="Google Shape;189;p29"/>
          <p:cNvSpPr txBox="1"/>
          <p:nvPr>
            <p:ph type="title"/>
          </p:nvPr>
        </p:nvSpPr>
        <p:spPr>
          <a:xfrm>
            <a:off x="235500" y="29600"/>
            <a:ext cx="7485000" cy="5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Maquette</a:t>
            </a:r>
            <a:endParaRPr/>
          </a:p>
        </p:txBody>
      </p:sp>
      <p:pic>
        <p:nvPicPr>
          <p:cNvPr id="190" name="Google Shape;190;p29"/>
          <p:cNvPicPr preferRelativeResize="0"/>
          <p:nvPr/>
        </p:nvPicPr>
        <p:blipFill>
          <a:blip r:embed="rId3">
            <a:alphaModFix/>
          </a:blip>
          <a:stretch>
            <a:fillRect/>
          </a:stretch>
        </p:blipFill>
        <p:spPr>
          <a:xfrm>
            <a:off x="2948088" y="695025"/>
            <a:ext cx="2790624" cy="428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07- Réalisation</a:t>
            </a:r>
            <a:endParaRPr/>
          </a:p>
        </p:txBody>
      </p:sp>
      <p:sp>
        <p:nvSpPr>
          <p:cNvPr id="196" name="Google Shape;19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Conclusion </a:t>
            </a:r>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35500" y="29600"/>
            <a:ext cx="7485000" cy="52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sz="3100"/>
              <a:t>Introduction </a:t>
            </a:r>
            <a:endParaRPr sz="3100"/>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69" name="Google Shape;69;p14"/>
          <p:cNvPicPr preferRelativeResize="0"/>
          <p:nvPr/>
        </p:nvPicPr>
        <p:blipFill>
          <a:blip r:embed="rId3">
            <a:alphaModFix/>
          </a:blip>
          <a:stretch>
            <a:fillRect/>
          </a:stretch>
        </p:blipFill>
        <p:spPr>
          <a:xfrm>
            <a:off x="2346775" y="965050"/>
            <a:ext cx="4178450" cy="4178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1142250" y="15883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1188750" y="16081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01</a:t>
            </a:r>
            <a:endParaRPr b="1" sz="2300">
              <a:solidFill>
                <a:schemeClr val="lt1"/>
              </a:solidFill>
              <a:latin typeface="Roboto"/>
              <a:ea typeface="Roboto"/>
              <a:cs typeface="Roboto"/>
              <a:sym typeface="Roboto"/>
            </a:endParaRPr>
          </a:p>
        </p:txBody>
      </p:sp>
      <p:sp>
        <p:nvSpPr>
          <p:cNvPr id="76" name="Google Shape;76;p15"/>
          <p:cNvSpPr/>
          <p:nvPr/>
        </p:nvSpPr>
        <p:spPr>
          <a:xfrm>
            <a:off x="1142250" y="23774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188750" y="23972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03</a:t>
            </a:r>
            <a:endParaRPr b="1" sz="2300">
              <a:solidFill>
                <a:schemeClr val="lt1"/>
              </a:solidFill>
              <a:latin typeface="Roboto"/>
              <a:ea typeface="Roboto"/>
              <a:cs typeface="Roboto"/>
              <a:sym typeface="Roboto"/>
            </a:endParaRPr>
          </a:p>
        </p:txBody>
      </p:sp>
      <p:sp>
        <p:nvSpPr>
          <p:cNvPr id="78" name="Google Shape;78;p15"/>
          <p:cNvSpPr/>
          <p:nvPr/>
        </p:nvSpPr>
        <p:spPr>
          <a:xfrm>
            <a:off x="1112550" y="31665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1159050" y="31863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04</a:t>
            </a:r>
            <a:endParaRPr b="1" sz="2300">
              <a:solidFill>
                <a:schemeClr val="lt1"/>
              </a:solidFill>
              <a:latin typeface="Roboto"/>
              <a:ea typeface="Roboto"/>
              <a:cs typeface="Roboto"/>
              <a:sym typeface="Roboto"/>
            </a:endParaRPr>
          </a:p>
        </p:txBody>
      </p:sp>
      <p:sp>
        <p:nvSpPr>
          <p:cNvPr id="80" name="Google Shape;80;p15"/>
          <p:cNvSpPr/>
          <p:nvPr/>
        </p:nvSpPr>
        <p:spPr>
          <a:xfrm>
            <a:off x="5270375" y="160190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5316875" y="162170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05</a:t>
            </a:r>
            <a:endParaRPr b="1" sz="2300">
              <a:solidFill>
                <a:schemeClr val="lt1"/>
              </a:solidFill>
              <a:latin typeface="Roboto"/>
              <a:ea typeface="Roboto"/>
              <a:cs typeface="Roboto"/>
              <a:sym typeface="Roboto"/>
            </a:endParaRPr>
          </a:p>
        </p:txBody>
      </p:sp>
      <p:sp>
        <p:nvSpPr>
          <p:cNvPr id="82" name="Google Shape;82;p15"/>
          <p:cNvSpPr/>
          <p:nvPr/>
        </p:nvSpPr>
        <p:spPr>
          <a:xfrm>
            <a:off x="5270375" y="2301250"/>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5316875" y="23210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06</a:t>
            </a:r>
            <a:endParaRPr b="1" sz="2300">
              <a:solidFill>
                <a:schemeClr val="lt1"/>
              </a:solidFill>
              <a:latin typeface="Roboto"/>
              <a:ea typeface="Roboto"/>
              <a:cs typeface="Roboto"/>
              <a:sym typeface="Roboto"/>
            </a:endParaRPr>
          </a:p>
        </p:txBody>
      </p:sp>
      <p:sp>
        <p:nvSpPr>
          <p:cNvPr id="84" name="Google Shape;84;p15"/>
          <p:cNvSpPr/>
          <p:nvPr/>
        </p:nvSpPr>
        <p:spPr>
          <a:xfrm>
            <a:off x="5270375" y="3098438"/>
            <a:ext cx="641700" cy="5784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5316875" y="3118238"/>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chemeClr val="lt1"/>
                </a:solidFill>
                <a:latin typeface="Roboto"/>
                <a:ea typeface="Roboto"/>
                <a:cs typeface="Roboto"/>
                <a:sym typeface="Roboto"/>
              </a:rPr>
              <a:t>07</a:t>
            </a:r>
            <a:endParaRPr b="1" sz="2300">
              <a:solidFill>
                <a:schemeClr val="lt1"/>
              </a:solidFill>
              <a:latin typeface="Roboto"/>
              <a:ea typeface="Roboto"/>
              <a:cs typeface="Roboto"/>
              <a:sym typeface="Roboto"/>
            </a:endParaRPr>
          </a:p>
        </p:txBody>
      </p:sp>
      <p:sp>
        <p:nvSpPr>
          <p:cNvPr id="86" name="Google Shape;86;p15"/>
          <p:cNvSpPr txBox="1"/>
          <p:nvPr/>
        </p:nvSpPr>
        <p:spPr>
          <a:xfrm>
            <a:off x="1934500" y="1628875"/>
            <a:ext cx="1878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Contexte de projet</a:t>
            </a:r>
            <a:endParaRPr>
              <a:latin typeface="Fira Sans Extra Condensed Medium"/>
              <a:ea typeface="Fira Sans Extra Condensed Medium"/>
              <a:cs typeface="Fira Sans Extra Condensed Medium"/>
              <a:sym typeface="Fira Sans Extra Condensed Medium"/>
            </a:endParaRPr>
          </a:p>
        </p:txBody>
      </p:sp>
      <p:sp>
        <p:nvSpPr>
          <p:cNvPr id="87" name="Google Shape;87;p15"/>
          <p:cNvSpPr txBox="1"/>
          <p:nvPr/>
        </p:nvSpPr>
        <p:spPr>
          <a:xfrm>
            <a:off x="1934500" y="2388275"/>
            <a:ext cx="279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Processus de développement</a:t>
            </a:r>
            <a:endParaRPr>
              <a:latin typeface="Fira Sans Extra Condensed Medium"/>
              <a:ea typeface="Fira Sans Extra Condensed Medium"/>
              <a:cs typeface="Fira Sans Extra Condensed Medium"/>
              <a:sym typeface="Fira Sans Extra Condensed Medium"/>
            </a:endParaRPr>
          </a:p>
        </p:txBody>
      </p:sp>
      <p:sp>
        <p:nvSpPr>
          <p:cNvPr id="88" name="Google Shape;88;p15"/>
          <p:cNvSpPr txBox="1"/>
          <p:nvPr/>
        </p:nvSpPr>
        <p:spPr>
          <a:xfrm>
            <a:off x="1936350" y="32249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Planification</a:t>
            </a:r>
            <a:endParaRPr>
              <a:latin typeface="Fira Sans Extra Condensed Medium"/>
              <a:ea typeface="Fira Sans Extra Condensed Medium"/>
              <a:cs typeface="Fira Sans Extra Condensed Medium"/>
              <a:sym typeface="Fira Sans Extra Condensed Medium"/>
            </a:endParaRPr>
          </a:p>
        </p:txBody>
      </p:sp>
      <p:sp>
        <p:nvSpPr>
          <p:cNvPr id="89" name="Google Shape;89;p15"/>
          <p:cNvSpPr txBox="1"/>
          <p:nvPr/>
        </p:nvSpPr>
        <p:spPr>
          <a:xfrm>
            <a:off x="6094175" y="16503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Branche technique</a:t>
            </a:r>
            <a:endParaRPr>
              <a:latin typeface="Fira Sans Extra Condensed Medium"/>
              <a:ea typeface="Fira Sans Extra Condensed Medium"/>
              <a:cs typeface="Fira Sans Extra Condensed Medium"/>
              <a:sym typeface="Fira Sans Extra Condensed Medium"/>
            </a:endParaRPr>
          </a:p>
        </p:txBody>
      </p:sp>
      <p:sp>
        <p:nvSpPr>
          <p:cNvPr id="90" name="Google Shape;90;p15"/>
          <p:cNvSpPr txBox="1"/>
          <p:nvPr/>
        </p:nvSpPr>
        <p:spPr>
          <a:xfrm>
            <a:off x="6094175" y="23596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Conception</a:t>
            </a:r>
            <a:endParaRPr>
              <a:latin typeface="Fira Sans Extra Condensed Medium"/>
              <a:ea typeface="Fira Sans Extra Condensed Medium"/>
              <a:cs typeface="Fira Sans Extra Condensed Medium"/>
              <a:sym typeface="Fira Sans Extra Condensed Medium"/>
            </a:endParaRPr>
          </a:p>
        </p:txBody>
      </p:sp>
      <p:sp>
        <p:nvSpPr>
          <p:cNvPr id="91" name="Google Shape;91;p15"/>
          <p:cNvSpPr txBox="1"/>
          <p:nvPr/>
        </p:nvSpPr>
        <p:spPr>
          <a:xfrm>
            <a:off x="6140675" y="3156788"/>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Fira Sans Extra Condensed Medium"/>
                <a:ea typeface="Fira Sans Extra Condensed Medium"/>
                <a:cs typeface="Fira Sans Extra Condensed Medium"/>
                <a:sym typeface="Fira Sans Extra Condensed Medium"/>
              </a:rPr>
              <a:t>Réalisation</a:t>
            </a:r>
            <a:endParaRPr>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97" name="Google Shape;97;p16"/>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01- Contexte de projet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03" name="Google Shape;103;p17"/>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Cahier de charge</a:t>
            </a:r>
            <a:endParaRPr/>
          </a:p>
        </p:txBody>
      </p:sp>
      <p:pic>
        <p:nvPicPr>
          <p:cNvPr id="104" name="Google Shape;104;p17"/>
          <p:cNvPicPr preferRelativeResize="0"/>
          <p:nvPr/>
        </p:nvPicPr>
        <p:blipFill>
          <a:blip r:embed="rId3">
            <a:alphaModFix/>
          </a:blip>
          <a:stretch>
            <a:fillRect/>
          </a:stretch>
        </p:blipFill>
        <p:spPr>
          <a:xfrm>
            <a:off x="2298050" y="723275"/>
            <a:ext cx="4547900" cy="454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a:t>
            </a:r>
            <a:r>
              <a:rPr lang="fr"/>
              <a:t>3</a:t>
            </a:r>
            <a:r>
              <a:rPr lang="fr"/>
              <a:t>-Processus de </a:t>
            </a:r>
            <a:r>
              <a:rPr lang="fr"/>
              <a:t>développement</a:t>
            </a:r>
            <a:r>
              <a:rPr lang="fr"/>
              <a:t> </a:t>
            </a:r>
            <a:endParaRPr/>
          </a:p>
        </p:txBody>
      </p:sp>
      <p:sp>
        <p:nvSpPr>
          <p:cNvPr id="110" name="Google Shape;11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10692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2TUP</a:t>
            </a:r>
            <a:endParaRPr/>
          </a:p>
        </p:txBody>
      </p:sp>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17" name="Google Shape;117;p19"/>
          <p:cNvPicPr preferRelativeResize="0"/>
          <p:nvPr/>
        </p:nvPicPr>
        <p:blipFill rotWithShape="1">
          <a:blip r:embed="rId3">
            <a:alphaModFix/>
          </a:blip>
          <a:srcRect b="0" l="2471" r="2480" t="0"/>
          <a:stretch/>
        </p:blipFill>
        <p:spPr>
          <a:xfrm>
            <a:off x="772150" y="1028850"/>
            <a:ext cx="7331549" cy="3998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Design thinking :</a:t>
            </a:r>
            <a:endParaRPr/>
          </a:p>
        </p:txBody>
      </p:sp>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24" name="Google Shape;124;p20"/>
          <p:cNvPicPr preferRelativeResize="0"/>
          <p:nvPr/>
        </p:nvPicPr>
        <p:blipFill>
          <a:blip r:embed="rId3">
            <a:alphaModFix/>
          </a:blip>
          <a:stretch>
            <a:fillRect/>
          </a:stretch>
        </p:blipFill>
        <p:spPr>
          <a:xfrm>
            <a:off x="1026750" y="1117762"/>
            <a:ext cx="7445700" cy="341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04- Planification</a:t>
            </a:r>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b-theme">
  <a:themeElements>
    <a:clrScheme name="Modern Writer">
      <a:dk1>
        <a:srgbClr val="000000"/>
      </a:dk1>
      <a:lt1>
        <a:srgbClr val="FFFFFF"/>
      </a:lt1>
      <a:dk2>
        <a:srgbClr val="595959"/>
      </a:dk2>
      <a:lt2>
        <a:srgbClr val="EEEEEE"/>
      </a:lt2>
      <a:accent1>
        <a:srgbClr val="97B4BF"/>
      </a:accent1>
      <a:accent2>
        <a:srgbClr val="97B4BF"/>
      </a:accent2>
      <a:accent3>
        <a:srgbClr val="537C8C"/>
      </a:accent3>
      <a:accent4>
        <a:srgbClr val="234A59"/>
      </a:accent4>
      <a:accent5>
        <a:srgbClr val="00838F"/>
      </a:accent5>
      <a:accent6>
        <a:srgbClr val="326279"/>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