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4"/>
  </p:handoutMasterIdLst>
  <p:sldIdLst>
    <p:sldId id="257" r:id="rId5"/>
    <p:sldId id="261" r:id="rId6"/>
    <p:sldId id="258" r:id="rId7"/>
    <p:sldId id="262" r:id="rId8"/>
    <p:sldId id="263" r:id="rId9"/>
    <p:sldId id="264" r:id="rId10"/>
    <p:sldId id="260" r:id="rId11"/>
    <p:sldId id="265" r:id="rId12"/>
    <p:sldId id="25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DML E DQL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Prof. Saulo Santos / Prof. Caique Zaneti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, </a:t>
            </a:r>
            <a:r>
              <a:rPr lang="pt-BR" dirty="0" err="1"/>
              <a:t>Uptade</a:t>
            </a:r>
            <a:r>
              <a:rPr lang="pt-BR" dirty="0"/>
              <a:t>, Delete e </a:t>
            </a:r>
            <a:r>
              <a:rPr lang="pt-BR" dirty="0" err="1"/>
              <a:t>Select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C815F5-C245-456F-8E80-60C459DD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5427"/>
            <a:ext cx="7886700" cy="3307522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E1F47-471E-42A9-817C-85AC4F5E9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pt-BR" b="1" dirty="0"/>
              <a:t>DML</a:t>
            </a:r>
            <a:r>
              <a:rPr lang="pt-BR" dirty="0"/>
              <a:t>  (Data Manipulation Language) é a sigla para representar o conjunto de instruções da linguagem SQL para manipular os dados.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E79C28F-B625-4F8F-8645-084097FB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INSERT -&gt; Instrução utilizada para inserir dados a uma ou mais tabelas no banco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Nas linhas 1 e 2 temos o INSERT que vai adicionar valores específicos nas colunas desejadas.</a:t>
            </a:r>
          </a:p>
          <a:p>
            <a:r>
              <a:rPr lang="pt-BR" dirty="0"/>
              <a:t>Nas linhas 4 e 5 temos o INSERT que vai adicionar valores para todas as colunas, mas cuidado para não errar a ordem, certifique-se de que cada valor esteja na ordem correta da coluna desejada.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4D0156-92AF-4706-9FBD-13F158FD53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- INSERT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B1DDC6-B042-4533-A242-5E0B1378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9" t="14763" r="45983" b="69682"/>
          <a:stretch/>
        </p:blipFill>
        <p:spPr>
          <a:xfrm>
            <a:off x="701629" y="2098220"/>
            <a:ext cx="7740739" cy="14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C79E2AD-F01F-422A-B6A2-BF37B757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 </a:t>
            </a:r>
            <a:r>
              <a:rPr lang="pt-BR" dirty="0"/>
              <a:t>UPDATE -&gt; Instrução utilizada para atualizar dados de uma ou mais tabelas no banco de dados.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003EE6-1822-44BA-90DE-B028EB2E1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- UPDATE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BFC15C-B06C-4979-A25A-38C854406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14221" r="54821" b="75949"/>
          <a:stretch/>
        </p:blipFill>
        <p:spPr>
          <a:xfrm>
            <a:off x="358588" y="2596244"/>
            <a:ext cx="8426821" cy="12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762857-3B8D-41AA-B51C-87E7DB8D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DELETE -&gt; Instrução utilizada para excluir dados de uma ou mais tabelas no banco de dados.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pt-BR" b="1" dirty="0">
                <a:solidFill>
                  <a:srgbClr val="FF0000"/>
                </a:solidFill>
                <a:highlight>
                  <a:srgbClr val="FFFF00"/>
                </a:highlight>
              </a:rPr>
              <a:t>Nota:</a:t>
            </a:r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 Tenha cuidado ao excluir registros em uma tabela! Observe a cláusula WHERE na instrução DELETE. A cláusula WHERE especifica quais registros devem ser excluídos. Se você omitir a cláusula WHERE, todos os registros na tabela serão excluídos!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A7DBD8-E30A-40A2-8276-A32D7BDF40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DML - DELETE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510DE2-060E-4C3C-9062-F901E5FF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522" r="57946" b="82054"/>
          <a:stretch/>
        </p:blipFill>
        <p:spPr>
          <a:xfrm>
            <a:off x="334736" y="2628934"/>
            <a:ext cx="8650763" cy="47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DQL</a:t>
            </a:r>
            <a:r>
              <a:rPr lang="pt-BR" dirty="0"/>
              <a:t> (Data Query Language) representa a principal instrução SQL, o SELECT, comando que realiza consultas no SGBD.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DQL</a:t>
            </a:r>
          </a:p>
        </p:txBody>
      </p:sp>
    </p:spTree>
    <p:extLst>
      <p:ext uri="{BB962C8B-B14F-4D97-AF65-F5344CB8AC3E}">
        <p14:creationId xmlns:p14="http://schemas.microsoft.com/office/powerpoint/2010/main" val="51147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3FDBB-FEA2-4CF3-9C34-83D4462F7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E2EE07B-6729-48D4-8AD3-FD8A0693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33FED85-9849-4179-9DF5-86EC1FD1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127" r="68215" b="72857"/>
          <a:stretch/>
        </p:blipFill>
        <p:spPr>
          <a:xfrm>
            <a:off x="679313" y="2145029"/>
            <a:ext cx="7785372" cy="22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2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err="1"/>
              <a:t>Dankon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238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27</cp:revision>
  <dcterms:created xsi:type="dcterms:W3CDTF">2019-02-19T13:22:14Z</dcterms:created>
  <dcterms:modified xsi:type="dcterms:W3CDTF">2021-02-16T12:16:06Z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