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0"/>
  </p:handoutMasterIdLst>
  <p:sldIdLst>
    <p:sldId id="257" r:id="rId5"/>
    <p:sldId id="272" r:id="rId6"/>
    <p:sldId id="260" r:id="rId7"/>
    <p:sldId id="264" r:id="rId8"/>
    <p:sldId id="265" r:id="rId9"/>
    <p:sldId id="261" r:id="rId10"/>
    <p:sldId id="266" r:id="rId11"/>
    <p:sldId id="267" r:id="rId12"/>
    <p:sldId id="262" r:id="rId13"/>
    <p:sldId id="268" r:id="rId14"/>
    <p:sldId id="269" r:id="rId15"/>
    <p:sldId id="263" r:id="rId16"/>
    <p:sldId id="270" r:id="rId17"/>
    <p:sldId id="271" r:id="rId18"/>
    <p:sldId id="2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DQL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Prof. Saulo Santos / Prof. Caique Zaneti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C7131F-8FF3-43A1-94FE-925F77B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INNER JOIN seleciona registros que possuem valores correspondentes em ambas as tabelas.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27911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805596-7294-4591-B05D-D9F3FE4E0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30" t="15276" r="51860" b="71330"/>
          <a:stretch/>
        </p:blipFill>
        <p:spPr>
          <a:xfrm>
            <a:off x="300351" y="2362775"/>
            <a:ext cx="8784534" cy="152060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400055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690BBC-F21E-4B5B-944F-E43B172E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8" t="58798"/>
          <a:stretch/>
        </p:blipFill>
        <p:spPr>
          <a:xfrm>
            <a:off x="1469025" y="1065342"/>
            <a:ext cx="6205950" cy="5120010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27D0D-D2BF-4ACA-90F1-75DFF5037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1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C7131F-8FF3-43A1-94FE-925F77B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FULL OUTER JOIN retorna todos os registros quando há uma correspondência nos registros da tabela esquerda (tabela1) ou direita (tabela2).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289014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1CA3E7F-CED2-4AC4-BBDD-6FFE27AA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02" t="14742" r="51575" b="67381"/>
          <a:stretch/>
        </p:blipFill>
        <p:spPr>
          <a:xfrm>
            <a:off x="166805" y="2472267"/>
            <a:ext cx="8977195" cy="208844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47972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5"/>
            <a:ext cx="8233128" cy="1884520"/>
          </a:xfrm>
        </p:spPr>
        <p:txBody>
          <a:bodyPr>
            <a:normAutofit/>
          </a:bodyPr>
          <a:lstStyle/>
          <a:p>
            <a:r>
              <a:rPr lang="az-Cyrl-AZ" sz="5400" b="0" dirty="0"/>
              <a:t>Спасибо за ваше доверие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cláusula </a:t>
            </a:r>
            <a:r>
              <a:rPr lang="pt-BR" b="1" dirty="0"/>
              <a:t>JOIN</a:t>
            </a:r>
            <a:r>
              <a:rPr lang="pt-BR" dirty="0"/>
              <a:t> em SQL, correspondente a uma operação de junção em álgebra relacional, combina colunas de uma ou mais tabelas em um </a:t>
            </a:r>
            <a:r>
              <a:rPr lang="pt-BR" b="1" dirty="0"/>
              <a:t>banco de dados relacional</a:t>
            </a:r>
            <a:r>
              <a:rPr lang="pt-BR" dirty="0"/>
              <a:t>. Ela cria um conjunto que pode ser salvo como uma tabela ou usado da forma como está.</a:t>
            </a:r>
          </a:p>
          <a:p>
            <a:endParaRPr lang="pt-BR" dirty="0"/>
          </a:p>
          <a:p>
            <a:r>
              <a:rPr lang="pt-BR" dirty="0"/>
              <a:t>Um JOIN é um meio de combinar colunas de uma  ou mais tabelas, usando valores comuns a cada uma delas, por exemplo, através das chaves primaria e </a:t>
            </a:r>
            <a:r>
              <a:rPr lang="pt-BR" dirty="0" err="1"/>
              <a:t>extrangeira</a:t>
            </a:r>
            <a:r>
              <a:rPr lang="pt-BR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são </a:t>
            </a:r>
            <a:r>
              <a:rPr lang="pt-BR" dirty="0" err="1"/>
              <a:t>joins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542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690BBC-F21E-4B5B-944F-E43B172E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6" b="54571"/>
          <a:stretch/>
        </p:blipFill>
        <p:spPr>
          <a:xfrm>
            <a:off x="1763590" y="1141413"/>
            <a:ext cx="5605776" cy="5133552"/>
          </a:xfrm>
        </p:spPr>
      </p:pic>
    </p:spTree>
    <p:extLst>
      <p:ext uri="{BB962C8B-B14F-4D97-AF65-F5344CB8AC3E}">
        <p14:creationId xmlns:p14="http://schemas.microsoft.com/office/powerpoint/2010/main" val="70867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C7131F-8FF3-43A1-94FE-925F77B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LEFT JOIN retorna todos os registros da tabela esquerda (tabela1) e os registros correspondentes da tabela direita (tabela2). O resultado é NULL do lado direito, se não houver correspondência.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250484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Código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F595B-9443-4FA9-BE24-06A55699C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718" r="52099" b="71700"/>
          <a:stretch/>
        </p:blipFill>
        <p:spPr>
          <a:xfrm>
            <a:off x="702327" y="2284363"/>
            <a:ext cx="7739343" cy="13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690BBC-F21E-4B5B-944F-E43B172E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7" b="57861"/>
          <a:stretch/>
        </p:blipFill>
        <p:spPr>
          <a:xfrm>
            <a:off x="1552915" y="1099468"/>
            <a:ext cx="6038170" cy="4867496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27D0D-D2BF-4ACA-90F1-75DFF5037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2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C7131F-8FF3-43A1-94FE-925F77B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RIGHT JOIN retorna todos os registros da tabela da direita (tabela2) e os registros correspondentes da tabela da esquerda (tabela1). O resultado é NULL do lado esquerdo, quando não há correspondência.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87470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C7131F-8FF3-43A1-94FE-925F77B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F19A2-7AFE-45CE-A351-F70E76575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24FDB1-2964-4362-ACE2-1F817E2E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847" r="51729" b="70655"/>
          <a:stretch/>
        </p:blipFill>
        <p:spPr>
          <a:xfrm>
            <a:off x="628649" y="2155226"/>
            <a:ext cx="7882989" cy="14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690BBC-F21E-4B5B-944F-E43B172E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2" r="55078"/>
          <a:stretch/>
        </p:blipFill>
        <p:spPr>
          <a:xfrm>
            <a:off x="1506775" y="931817"/>
            <a:ext cx="6130449" cy="5305873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27D0D-D2BF-4ACA-90F1-75DFF5037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61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245</Words>
  <Application>Microsoft Office PowerPoint</Application>
  <PresentationFormat>Apresentação na tela 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Caique Zaneti Kirilo</cp:lastModifiedBy>
  <cp:revision>16</cp:revision>
  <dcterms:created xsi:type="dcterms:W3CDTF">2019-02-19T13:22:14Z</dcterms:created>
  <dcterms:modified xsi:type="dcterms:W3CDTF">2021-02-16T19:49:08Z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