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handoutMasterIdLst>
    <p:handoutMasterId r:id="rId11"/>
  </p:handoutMasterIdLst>
  <p:sldIdLst>
    <p:sldId id="257" r:id="rId5"/>
    <p:sldId id="272" r:id="rId6"/>
    <p:sldId id="273" r:id="rId7"/>
    <p:sldId id="274" r:id="rId8"/>
    <p:sldId id="275" r:id="rId9"/>
    <p:sldId id="259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3B5EF-C2FE-4558-B393-3D874534693D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73819-5A30-4F19-9478-4C43B8673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1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22" name="Espaço Reservado para Texto 1"/>
          <p:cNvSpPr txBox="1">
            <a:spLocks/>
          </p:cNvSpPr>
          <p:nvPr userDrawn="1"/>
        </p:nvSpPr>
        <p:spPr>
          <a:xfrm>
            <a:off x="1785060" y="2074736"/>
            <a:ext cx="8915514" cy="7078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23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105480"/>
            <a:ext cx="7885990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24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2923854"/>
            <a:ext cx="4300401" cy="4376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471997"/>
            <a:ext cx="7886700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7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0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51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0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0823"/>
            <a:ext cx="7886700" cy="5036140"/>
          </a:xfrm>
        </p:spPr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  <a:lvl2pPr>
              <a:defRPr>
                <a:latin typeface="Montserrat" panose="00000500000000000000" pitchFamily="2" charset="0"/>
              </a:defRPr>
            </a:lvl2pPr>
            <a:lvl3pPr>
              <a:defRPr>
                <a:latin typeface="Montserrat" panose="00000500000000000000" pitchFamily="2" charset="0"/>
              </a:defRPr>
            </a:lvl3pPr>
            <a:lvl4pPr>
              <a:defRPr>
                <a:latin typeface="Montserrat" panose="00000500000000000000" pitchFamily="2" charset="0"/>
              </a:defRPr>
            </a:lvl4pPr>
            <a:lvl5pPr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E8B551AC-1062-45BF-8F6C-49BD202866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49" y="365126"/>
            <a:ext cx="7886701" cy="566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2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4AD7BF10-3B9A-4CAF-A211-E259F6A58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2620605"/>
            <a:ext cx="8358596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8" name="Espaço Reservado para Texto 16">
            <a:extLst>
              <a:ext uri="{FF2B5EF4-FFF2-40B4-BE49-F238E27FC236}">
                <a16:creationId xmlns:a16="http://schemas.microsoft.com/office/drawing/2014/main" id="{C9666645-D8A0-4DFC-AED3-612867001E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859" y="5932891"/>
            <a:ext cx="1525491" cy="51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4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  <p:sp>
        <p:nvSpPr>
          <p:cNvPr id="8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023993"/>
            <a:ext cx="8322553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9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9360" y="3115182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0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635432"/>
            <a:ext cx="8323263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039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75755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5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2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9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7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5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3A530-045E-4FBC-827D-EE4599172689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30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Sala de aula invertida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Prof. Saulo Santos / Prof. Caique Zaneti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0416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32C6462D-9EE0-4FD9-A5E0-2D1DC2A15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7 grupos com 6 integrantes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81D4CA-459B-4C07-AE64-15E0D23ABF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Divisão</a:t>
            </a:r>
          </a:p>
        </p:txBody>
      </p:sp>
    </p:spTree>
    <p:extLst>
      <p:ext uri="{BB962C8B-B14F-4D97-AF65-F5344CB8AC3E}">
        <p14:creationId xmlns:p14="http://schemas.microsoft.com/office/powerpoint/2010/main" val="3385424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32C6462D-9EE0-4FD9-A5E0-2D1DC2A15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Normalização</a:t>
            </a:r>
          </a:p>
          <a:p>
            <a:r>
              <a:rPr lang="pt-BR" dirty="0"/>
              <a:t>Importação / Exportação</a:t>
            </a:r>
          </a:p>
          <a:p>
            <a:r>
              <a:rPr lang="pt-BR" dirty="0"/>
              <a:t>Funções Nativas</a:t>
            </a:r>
          </a:p>
          <a:p>
            <a:r>
              <a:rPr lang="pt-BR" dirty="0"/>
              <a:t>Functions</a:t>
            </a:r>
          </a:p>
          <a:p>
            <a:r>
              <a:rPr lang="pt-BR" dirty="0"/>
              <a:t>Stored Procedures</a:t>
            </a:r>
          </a:p>
          <a:p>
            <a:r>
              <a:rPr lang="pt-BR" dirty="0"/>
              <a:t>Triggers</a:t>
            </a:r>
          </a:p>
          <a:p>
            <a:r>
              <a:rPr lang="pt-BR" dirty="0"/>
              <a:t>Eventos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81D4CA-459B-4C07-AE64-15E0D23ABF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Temas</a:t>
            </a:r>
          </a:p>
        </p:txBody>
      </p:sp>
    </p:spTree>
    <p:extLst>
      <p:ext uri="{BB962C8B-B14F-4D97-AF65-F5344CB8AC3E}">
        <p14:creationId xmlns:p14="http://schemas.microsoft.com/office/powerpoint/2010/main" val="1558760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32C6462D-9EE0-4FD9-A5E0-2D1DC2A15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Conteúdo desenvolvido</a:t>
            </a:r>
          </a:p>
          <a:p>
            <a:r>
              <a:rPr lang="pt-BR" dirty="0"/>
              <a:t>Exemplo prático </a:t>
            </a:r>
          </a:p>
          <a:p>
            <a:r>
              <a:rPr lang="pt-BR" dirty="0"/>
              <a:t>Exercício</a:t>
            </a:r>
          </a:p>
          <a:p>
            <a:r>
              <a:rPr lang="pt-BR" dirty="0"/>
              <a:t>Material de apoio</a:t>
            </a:r>
          </a:p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81D4CA-459B-4C07-AE64-15E0D23ABF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Apresentação</a:t>
            </a:r>
          </a:p>
        </p:txBody>
      </p:sp>
    </p:spTree>
    <p:extLst>
      <p:ext uri="{BB962C8B-B14F-4D97-AF65-F5344CB8AC3E}">
        <p14:creationId xmlns:p14="http://schemas.microsoft.com/office/powerpoint/2010/main" val="3009284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32C6462D-9EE0-4FD9-A5E0-2D1DC2A15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Link do repositório do GitHub com todos os conteúdos desenvolvidos</a:t>
            </a:r>
          </a:p>
          <a:p>
            <a:r>
              <a:rPr lang="pt-BR" dirty="0"/>
              <a:t>Link do quadro do Trello com todo o planejamento das atividades</a:t>
            </a:r>
          </a:p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81D4CA-459B-4C07-AE64-15E0D23ABF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Entrega (</a:t>
            </a:r>
            <a:r>
              <a:rPr lang="pt-BR" dirty="0" err="1"/>
              <a:t>Classroom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55180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6"/>
          </p:nvPr>
        </p:nvSpPr>
        <p:spPr>
          <a:xfrm>
            <a:off x="628650" y="2620605"/>
            <a:ext cx="8233128" cy="1884520"/>
          </a:xfrm>
        </p:spPr>
        <p:txBody>
          <a:bodyPr>
            <a:normAutofit/>
          </a:bodyPr>
          <a:lstStyle/>
          <a:p>
            <a:r>
              <a:rPr lang="ja-JP" altLang="pt-BR" sz="5400" b="0" dirty="0"/>
              <a:t>ありがとう</a:t>
            </a:r>
            <a:endParaRPr lang="az-Cyrl-AZ" sz="5400" b="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95964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0BDCB75C490F449996D271113E7085" ma:contentTypeVersion="12" ma:contentTypeDescription="Crie um novo documento." ma:contentTypeScope="" ma:versionID="f78031fe7deaa61be8293be56c3571d3">
  <xsd:schema xmlns:xsd="http://www.w3.org/2001/XMLSchema" xmlns:xs="http://www.w3.org/2001/XMLSchema" xmlns:p="http://schemas.microsoft.com/office/2006/metadata/properties" xmlns:ns2="56135199-fddc-46f9-8522-4d2f2df906d6" xmlns:ns3="616ddcb6-37a4-4b68-9e62-eadd2126515b" targetNamespace="http://schemas.microsoft.com/office/2006/metadata/properties" ma:root="true" ma:fieldsID="84b82f449ed318020166b0b852c53661" ns2:_="" ns3:_="">
    <xsd:import namespace="56135199-fddc-46f9-8522-4d2f2df906d6"/>
    <xsd:import namespace="616ddcb6-37a4-4b68-9e62-eadd212651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135199-fddc-46f9-8522-4d2f2df906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6ddcb6-37a4-4b68-9e62-eadd2126515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598036D-8F24-4150-8883-4040B39D685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D46F767-487D-45A7-9383-4F9F295212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135199-fddc-46f9-8522-4d2f2df906d6"/>
    <ds:schemaRef ds:uri="616ddcb6-37a4-4b68-9e62-eadd212651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AEFDE86-9ABD-4B53-9EB0-611E071024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384</TotalTime>
  <Words>70</Words>
  <Application>Microsoft Office PowerPoint</Application>
  <PresentationFormat>Apresentação na tela (4:3)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Yu Gothic</vt:lpstr>
      <vt:lpstr>Arial</vt:lpstr>
      <vt:lpstr>Calibri</vt:lpstr>
      <vt:lpstr>Calibri Light</vt:lpstr>
      <vt:lpstr>Montserrat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 SENAI 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Jorge da Silva</dc:creator>
  <cp:lastModifiedBy>Saulo Santos</cp:lastModifiedBy>
  <cp:revision>20</cp:revision>
  <dcterms:created xsi:type="dcterms:W3CDTF">2019-02-19T13:22:14Z</dcterms:created>
  <dcterms:modified xsi:type="dcterms:W3CDTF">2021-03-04T11:31:13Z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0x0101001C0BDCB75C490F449996D271113E7085</vt:lpwstr>
  </property>
</Properties>
</file>