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0"/>
  </p:handoutMasterIdLst>
  <p:sldIdLst>
    <p:sldId id="257" r:id="rId5"/>
    <p:sldId id="258" r:id="rId6"/>
    <p:sldId id="328" r:id="rId7"/>
    <p:sldId id="331" r:id="rId8"/>
    <p:sldId id="32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A5333-7D99-5D45-8AF5-5A879E8B2D34}" v="5" dt="2021-03-07T19:38:37.376"/>
    <p1510:client id="{E029B370-DB84-48F3-BC44-66335A9A6CA0}" v="4" dt="2021-03-06T16:52:50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3263258"/>
            <a:ext cx="6516429" cy="8997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Claudiomir Neves/ Gabriela Gonzaga/ Juan Viana</a:t>
            </a:r>
          </a:p>
          <a:p>
            <a:pPr>
              <a:lnSpc>
                <a:spcPct val="100000"/>
              </a:lnSpc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Matheus Roxo/ Matheus Sá/ Yan Oliveira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>
          <a:xfrm>
            <a:off x="628650" y="2813366"/>
            <a:ext cx="7886700" cy="899785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Introdução, Tipos e Exemplos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24169"/>
            <a:ext cx="7886700" cy="503614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Eventos são tarefas que são executadas com um agendamento prévio, esses eventos possuem uma data específica para terminar e começar a tarefa que lhes foi programada para realizar</a:t>
            </a:r>
          </a:p>
          <a:p>
            <a:pPr marL="0" indent="0" algn="just">
              <a:buNone/>
            </a:pPr>
            <a:endParaRPr lang="pt-BR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 Você pode criar um evento para dar um delete numa tabela temporária a cada 2 minutos.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504016"/>
            <a:ext cx="7886701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Eventos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C11BB0-8193-49C7-8B38-87B9FDB6F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630940"/>
            <a:ext cx="7886701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Utilização de eventos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EBCBDA6-1005-4EEA-9F6F-340F3508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734"/>
            <a:ext cx="7886700" cy="5036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Os eventos são utilizados para, delimitar uma data para que um bloco de códigos seja executado.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Esses eventos podem ser marcados para acontecer apenas uma vez , ou uma vez a cada semana, ou uma vez por mês.</a:t>
            </a:r>
          </a:p>
        </p:txBody>
      </p:sp>
    </p:spTree>
    <p:extLst>
      <p:ext uri="{BB962C8B-B14F-4D97-AF65-F5344CB8AC3E}">
        <p14:creationId xmlns:p14="http://schemas.microsoft.com/office/powerpoint/2010/main" val="412126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8238241-AB6F-4FA7-A3FD-E5C81C7E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6734"/>
            <a:ext cx="7886700" cy="5036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Agendamento de processamentos em massa fora do horário comercial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Realização de Atividades administrativas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Execução de scripts de backup</a:t>
            </a:r>
          </a:p>
          <a:p>
            <a:pPr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Carga de dados em bancos de dados de operações executadas em dia anterior</a:t>
            </a:r>
          </a:p>
          <a:p>
            <a:pPr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E8391-544D-434C-9738-A779DB057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620308"/>
            <a:ext cx="7886701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102535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EB4AD50-BC8B-448E-87C0-31063135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2185"/>
            <a:ext cx="7886700" cy="5036140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As esperas de recurso ocorrem quando um trabalho solicita acesso a um recurso que não está disponível porque o recurso está sendo usado por algum outro operador ou ainda não está disponível. Exemplos de esperas de recursos são bloqueios, travas, rede e esperas de e/s de disco. Bloqueio e trava são esperas em objetos de sincronização.</a:t>
            </a:r>
          </a:p>
          <a:p>
            <a:pPr algn="just">
              <a:buFontTx/>
              <a:buChar char="-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Eventos estendidos é um sistema de monitoramento de desempenho leve que permite aos usuários coletar os dados necessários para monitorar e solucionar problemas no SQL Server. Usando eventos estendidos , você pode ver detalhes sobre as operações internas do sistema SQL e seu aplicativo.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ActiveX Data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(ADO) 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41B43A-6337-4F5B-9BD1-6D0049C7E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8" y="609675"/>
            <a:ext cx="7886701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Tipos de Eventos</a:t>
            </a:r>
          </a:p>
        </p:txBody>
      </p:sp>
    </p:spTree>
    <p:extLst>
      <p:ext uri="{BB962C8B-B14F-4D97-AF65-F5344CB8AC3E}">
        <p14:creationId xmlns:p14="http://schemas.microsoft.com/office/powerpoint/2010/main" val="2484609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56135199-fddc-46f9-8522-4d2f2df906d6"/>
    <ds:schemaRef ds:uri="616ddcb6-37a4-4b68-9e62-eadd2126515b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278</Words>
  <Application>Microsoft Office PowerPoint</Application>
  <PresentationFormat>Apresentação na tela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gabriela gonzaga</cp:lastModifiedBy>
  <cp:revision>36</cp:revision>
  <dcterms:created xsi:type="dcterms:W3CDTF">2019-02-19T13:22:14Z</dcterms:created>
  <dcterms:modified xsi:type="dcterms:W3CDTF">2021-03-06T17:10:17Z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