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4"/>
  </p:handoutMasterIdLst>
  <p:sldIdLst>
    <p:sldId id="257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845595" y="2201733"/>
            <a:ext cx="7669755" cy="748895"/>
          </a:xfrm>
        </p:spPr>
        <p:txBody>
          <a:bodyPr>
            <a:noAutofit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Sala De Aula Invertida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885352" y="2944333"/>
            <a:ext cx="4300401" cy="437655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845595" y="5100068"/>
            <a:ext cx="8197299" cy="899785"/>
          </a:xfrm>
        </p:spPr>
        <p:txBody>
          <a:bodyPr/>
          <a:lstStyle/>
          <a:p>
            <a:r>
              <a:rPr lang="pt-BR" dirty="0"/>
              <a:t>Grupo 2 : Eduardo, Fernando, Guilherme, Gustavo, Robert </a:t>
            </a:r>
          </a:p>
          <a:p>
            <a:r>
              <a:rPr lang="pt-BR" dirty="0"/>
              <a:t>e Yuri.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DAE54-662A-4015-971F-E25D7D851186}"/>
              </a:ext>
            </a:extLst>
          </p:cNvPr>
          <p:cNvSpPr txBox="1"/>
          <p:nvPr/>
        </p:nvSpPr>
        <p:spPr>
          <a:xfrm>
            <a:off x="885352" y="3244334"/>
            <a:ext cx="16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51E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Significado</a:t>
            </a:r>
            <a:r>
              <a:rPr lang="pt-BR" sz="3600" dirty="0"/>
              <a:t>: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ação de trazer, comprar, </a:t>
            </a:r>
            <a:r>
              <a:rPr lang="pt-B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qualquer coisa de outro lugar para o lugar em que se está.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Importação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EDF8C9-05B2-4F93-B7E6-EEA8DDC0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68" y="2736343"/>
            <a:ext cx="1707875" cy="1601409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Importação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38C62-F19B-447B-99AF-0B54F5B5E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" y="2262475"/>
            <a:ext cx="2128120" cy="21281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0C604B-5AA4-4CF6-9AE6-E65D93698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85" y="2262475"/>
            <a:ext cx="1996046" cy="204529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0A4E845-90EE-46D7-99E4-1CDDAE05A026}"/>
              </a:ext>
            </a:extLst>
          </p:cNvPr>
          <p:cNvSpPr/>
          <p:nvPr/>
        </p:nvSpPr>
        <p:spPr>
          <a:xfrm>
            <a:off x="2522974" y="3358265"/>
            <a:ext cx="874643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085CFCB-3C1F-4CB7-BC2C-FB4BA3304028}"/>
              </a:ext>
            </a:extLst>
          </p:cNvPr>
          <p:cNvSpPr/>
          <p:nvPr/>
        </p:nvSpPr>
        <p:spPr>
          <a:xfrm>
            <a:off x="6057531" y="3358264"/>
            <a:ext cx="874643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74B99F-D49A-45CE-9929-98EC6DB48C6C}"/>
              </a:ext>
            </a:extLst>
          </p:cNvPr>
          <p:cNvSpPr txBox="1"/>
          <p:nvPr/>
        </p:nvSpPr>
        <p:spPr>
          <a:xfrm>
            <a:off x="860952" y="4426903"/>
            <a:ext cx="1662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USA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FB6E6E-9C64-4FB0-A9DF-323D1A759D33}"/>
              </a:ext>
            </a:extLst>
          </p:cNvPr>
          <p:cNvSpPr txBox="1"/>
          <p:nvPr/>
        </p:nvSpPr>
        <p:spPr>
          <a:xfrm>
            <a:off x="7103165" y="4428850"/>
            <a:ext cx="1597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F2B999-F58A-4EE8-B57B-8BB0F37863C0}"/>
              </a:ext>
            </a:extLst>
          </p:cNvPr>
          <p:cNvSpPr txBox="1"/>
          <p:nvPr/>
        </p:nvSpPr>
        <p:spPr>
          <a:xfrm>
            <a:off x="628648" y="908436"/>
            <a:ext cx="212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137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Significado</a:t>
            </a:r>
            <a:r>
              <a:rPr lang="pt-BR" sz="3600" dirty="0"/>
              <a:t>: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ação de Levar, enviar, vender, </a:t>
            </a:r>
            <a:r>
              <a:rPr lang="pt-B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qualquer coisa de onde se está para outro lugar.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Exportação</a:t>
            </a:r>
          </a:p>
        </p:txBody>
      </p:sp>
    </p:spTree>
    <p:extLst>
      <p:ext uri="{BB962C8B-B14F-4D97-AF65-F5344CB8AC3E}">
        <p14:creationId xmlns:p14="http://schemas.microsoft.com/office/powerpoint/2010/main" val="6291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Exportação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38C62-F19B-447B-99AF-0B54F5B5E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" y="2262475"/>
            <a:ext cx="2128120" cy="21281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0C604B-5AA4-4CF6-9AE6-E65D93698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85" y="2262475"/>
            <a:ext cx="1996046" cy="204529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0A4E845-90EE-46D7-99E4-1CDDAE05A026}"/>
              </a:ext>
            </a:extLst>
          </p:cNvPr>
          <p:cNvSpPr/>
          <p:nvPr/>
        </p:nvSpPr>
        <p:spPr>
          <a:xfrm flipH="1">
            <a:off x="2442173" y="3326535"/>
            <a:ext cx="919133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085CFCB-3C1F-4CB7-BC2C-FB4BA3304028}"/>
              </a:ext>
            </a:extLst>
          </p:cNvPr>
          <p:cNvSpPr/>
          <p:nvPr/>
        </p:nvSpPr>
        <p:spPr>
          <a:xfrm flipH="1">
            <a:off x="5778693" y="3326534"/>
            <a:ext cx="1031492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74B99F-D49A-45CE-9929-98EC6DB48C6C}"/>
              </a:ext>
            </a:extLst>
          </p:cNvPr>
          <p:cNvSpPr txBox="1"/>
          <p:nvPr/>
        </p:nvSpPr>
        <p:spPr>
          <a:xfrm>
            <a:off x="860952" y="4426903"/>
            <a:ext cx="1662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USA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FB6E6E-9C64-4FB0-A9DF-323D1A759D33}"/>
              </a:ext>
            </a:extLst>
          </p:cNvPr>
          <p:cNvSpPr txBox="1"/>
          <p:nvPr/>
        </p:nvSpPr>
        <p:spPr>
          <a:xfrm>
            <a:off x="7103165" y="4428850"/>
            <a:ext cx="1597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F2B999-F58A-4EE8-B57B-8BB0F37863C0}"/>
              </a:ext>
            </a:extLst>
          </p:cNvPr>
          <p:cNvSpPr txBox="1"/>
          <p:nvPr/>
        </p:nvSpPr>
        <p:spPr>
          <a:xfrm>
            <a:off x="628648" y="908436"/>
            <a:ext cx="212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33E523AF-86BA-4BB8-85ED-8969A819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7688" y="3038408"/>
            <a:ext cx="1645690" cy="981427"/>
          </a:xfrm>
        </p:spPr>
      </p:pic>
    </p:spTree>
    <p:extLst>
      <p:ext uri="{BB962C8B-B14F-4D97-AF65-F5344CB8AC3E}">
        <p14:creationId xmlns:p14="http://schemas.microsoft.com/office/powerpoint/2010/main" val="37516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Importação</a:t>
            </a:r>
          </a:p>
          <a:p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0A4E845-90EE-46D7-99E4-1CDDAE05A026}"/>
              </a:ext>
            </a:extLst>
          </p:cNvPr>
          <p:cNvSpPr/>
          <p:nvPr/>
        </p:nvSpPr>
        <p:spPr>
          <a:xfrm>
            <a:off x="2756768" y="3372639"/>
            <a:ext cx="874643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085CFCB-3C1F-4CB7-BC2C-FB4BA3304028}"/>
              </a:ext>
            </a:extLst>
          </p:cNvPr>
          <p:cNvSpPr/>
          <p:nvPr/>
        </p:nvSpPr>
        <p:spPr>
          <a:xfrm>
            <a:off x="5858749" y="3370234"/>
            <a:ext cx="874643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F2B999-F58A-4EE8-B57B-8BB0F37863C0}"/>
              </a:ext>
            </a:extLst>
          </p:cNvPr>
          <p:cNvSpPr txBox="1"/>
          <p:nvPr/>
        </p:nvSpPr>
        <p:spPr>
          <a:xfrm>
            <a:off x="628647" y="908436"/>
            <a:ext cx="237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real</a:t>
            </a: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1FDBC2A-77B8-4401-BB0E-17A5E1EAF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6" y="2966089"/>
            <a:ext cx="2128120" cy="114191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F8FC8AB-A129-43F8-BDC1-3D39E9DE5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4" y="2506825"/>
            <a:ext cx="1844349" cy="184434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AFC0171-3DB2-41E6-805A-7B43956F19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40" y="2858392"/>
            <a:ext cx="1381251" cy="1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Exportação</a:t>
            </a:r>
          </a:p>
          <a:p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0A4E845-90EE-46D7-99E4-1CDDAE05A026}"/>
              </a:ext>
            </a:extLst>
          </p:cNvPr>
          <p:cNvSpPr/>
          <p:nvPr/>
        </p:nvSpPr>
        <p:spPr>
          <a:xfrm flipH="1">
            <a:off x="2794698" y="3370234"/>
            <a:ext cx="994229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085CFCB-3C1F-4CB7-BC2C-FB4BA3304028}"/>
              </a:ext>
            </a:extLst>
          </p:cNvPr>
          <p:cNvSpPr/>
          <p:nvPr/>
        </p:nvSpPr>
        <p:spPr>
          <a:xfrm flipH="1">
            <a:off x="5782043" y="3370234"/>
            <a:ext cx="1003069" cy="3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F2B999-F58A-4EE8-B57B-8BB0F37863C0}"/>
              </a:ext>
            </a:extLst>
          </p:cNvPr>
          <p:cNvSpPr txBox="1"/>
          <p:nvPr/>
        </p:nvSpPr>
        <p:spPr>
          <a:xfrm>
            <a:off x="628647" y="908436"/>
            <a:ext cx="231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real</a:t>
            </a: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1FDBC2A-77B8-4401-BB0E-17A5E1EAF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6" y="2978058"/>
            <a:ext cx="2128120" cy="114191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F8FC8AB-A129-43F8-BDC1-3D39E9DE5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4" y="2506825"/>
            <a:ext cx="1844349" cy="184434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AFC0171-3DB2-41E6-805A-7B43956F19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40" y="2858392"/>
            <a:ext cx="1381251" cy="1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9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09601" y="675860"/>
            <a:ext cx="7905750" cy="2495179"/>
          </a:xfrm>
        </p:spPr>
        <p:txBody>
          <a:bodyPr>
            <a:normAutofit/>
          </a:bodyPr>
          <a:lstStyle/>
          <a:p>
            <a:r>
              <a:rPr lang="pt-BR" dirty="0"/>
              <a:t>Vantagens: </a:t>
            </a:r>
          </a:p>
          <a:p>
            <a:pPr algn="just"/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A importação e Exportação de dados tem como objetivo agilizar o processo tanto para alimentar o banco de dados quanto alimentar uma planilha, evitando perca de tempo reescrevendo códigos</a:t>
            </a:r>
            <a:r>
              <a:rPr lang="pt-BR" sz="2400" b="0" dirty="0"/>
              <a:t>. 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B55A231A-5CEE-4C77-94DA-D928CA04B582}"/>
              </a:ext>
            </a:extLst>
          </p:cNvPr>
          <p:cNvSpPr txBox="1">
            <a:spLocks/>
          </p:cNvSpPr>
          <p:nvPr/>
        </p:nvSpPr>
        <p:spPr>
          <a:xfrm>
            <a:off x="609601" y="2930102"/>
            <a:ext cx="7905750" cy="515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Desvantagens: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3664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>
          <a:xfrm>
            <a:off x="959954" y="2083373"/>
            <a:ext cx="8358596" cy="3021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Muito obrigado pela atenção!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41B0EB-C247-4C7D-9663-61800FF388EA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593749" y="1060365"/>
            <a:ext cx="71080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pt-BR" sz="5400" b="0" i="0" u="none" strike="noStrike" cap="none" normalizeH="0" baseline="0" dirty="0">
                <a:ln>
                  <a:noFill/>
                </a:ln>
                <a:effectLst/>
                <a:latin typeface="Arial Unicode MS"/>
                <a:cs typeface="Arial" panose="020B0604020202020204" pitchFamily="34" charset="0"/>
              </a:rPr>
              <a:t>شكرا جزيلا لكم على اهتمامكم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272663-D42D-42DB-BF96-D6D43AD99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52" y="2196356"/>
            <a:ext cx="3601279" cy="36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137</Words>
  <Application>Microsoft Office PowerPoint</Application>
  <PresentationFormat>Apresentação na tela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Unicode MS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5511972429047</cp:lastModifiedBy>
  <cp:revision>18</cp:revision>
  <dcterms:created xsi:type="dcterms:W3CDTF">2019-02-19T13:22:14Z</dcterms:created>
  <dcterms:modified xsi:type="dcterms:W3CDTF">2021-03-05T19:06:19Z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