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6"/>
  </p:handoutMasterIdLst>
  <p:sldIdLst>
    <p:sldId id="257" r:id="rId5"/>
    <p:sldId id="260" r:id="rId6"/>
    <p:sldId id="258" r:id="rId7"/>
    <p:sldId id="261" r:id="rId8"/>
    <p:sldId id="264" r:id="rId9"/>
    <p:sldId id="265" r:id="rId10"/>
    <p:sldId id="266" r:id="rId11"/>
    <p:sldId id="267" r:id="rId12"/>
    <p:sldId id="268" r:id="rId13"/>
    <p:sldId id="263" r:id="rId14"/>
    <p:sldId id="25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nai-desenvolvimento/2021-1S-2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2º Semestre de Desenvolvimento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300401" cy="437655"/>
          </a:xfrm>
        </p:spPr>
        <p:txBody>
          <a:bodyPr>
            <a:normAutofit/>
          </a:bodyPr>
          <a:lstStyle/>
          <a:p>
            <a:r>
              <a:rPr lang="pt-BR" dirty="0"/>
              <a:t>Apresentação dos Professores e Curso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 dirty="0"/>
              <a:t>“Nós só podemos ver um pouco do futuro, mas o suficiente para perceber que há muito a fazer” Alan Turing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3E00F8B-0FD4-4315-9F91-8BA8F46A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conteúdos desenvolvidos serão compartilhados com os alunos através deste repositório do GitHub:</a:t>
            </a:r>
          </a:p>
          <a:p>
            <a:r>
              <a:rPr lang="pt-BR" dirty="0"/>
              <a:t> </a:t>
            </a:r>
            <a:r>
              <a:rPr lang="pt-BR" dirty="0">
                <a:hlinkClick r:id="rId2"/>
              </a:rPr>
              <a:t>https://github.com/senai-desenvolvimento/2021-1S-2D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03B234-3598-47D2-B2EB-102F4D135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26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 err="1"/>
              <a:t>that's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folks</a:t>
            </a:r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745E30-37C6-4D28-8287-3177480C5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Professor Saulo Santos</a:t>
            </a:r>
          </a:p>
        </p:txBody>
      </p:sp>
      <p:pic>
        <p:nvPicPr>
          <p:cNvPr id="1026" name="Picture 2" descr="Saulo Santos">
            <a:extLst>
              <a:ext uri="{FF2B5EF4-FFF2-40B4-BE49-F238E27FC236}">
                <a16:creationId xmlns:a16="http://schemas.microsoft.com/office/drawing/2014/main" id="{30FA0BC1-4FE5-4469-B2AB-B651B584ED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54" y="1359870"/>
            <a:ext cx="4073264" cy="40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9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Professor Caique Zaneti</a:t>
            </a:r>
          </a:p>
        </p:txBody>
      </p:sp>
      <p:pic>
        <p:nvPicPr>
          <p:cNvPr id="2050" name="Picture 2" descr="A imagem pode conter: 1 pessoa, close-up e atividades ao ar livre">
            <a:extLst>
              <a:ext uri="{FF2B5EF4-FFF2-40B4-BE49-F238E27FC236}">
                <a16:creationId xmlns:a16="http://schemas.microsoft.com/office/drawing/2014/main" id="{069E7869-263D-4F6F-A088-F53AD0B69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91" y="1334033"/>
            <a:ext cx="3916749" cy="391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DDA3D-97A8-425F-871B-3ABAE9AA6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Cronograma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36AABB-3D61-459C-96F2-5E67B63C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9716" r="82136" b="13039"/>
          <a:stretch/>
        </p:blipFill>
        <p:spPr>
          <a:xfrm>
            <a:off x="1305018" y="1015795"/>
            <a:ext cx="4305670" cy="52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DDA3D-97A8-425F-871B-3ABAE9AA6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Cronograma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60CB78-8D51-4482-943C-4B014811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31520" r="55000" b="13041"/>
          <a:stretch/>
        </p:blipFill>
        <p:spPr>
          <a:xfrm>
            <a:off x="2777923" y="931817"/>
            <a:ext cx="3588152" cy="55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8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DDA3D-97A8-425F-871B-3ABAE9AA6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Cronograma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36AABB-3D61-459C-96F2-5E67B63C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6" t="8299" r="48835"/>
          <a:stretch/>
        </p:blipFill>
        <p:spPr>
          <a:xfrm>
            <a:off x="2405846" y="854982"/>
            <a:ext cx="3488926" cy="56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DDA3D-97A8-425F-871B-3ABAE9AA6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Cronograma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36AABB-3D61-459C-96F2-5E67B63C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9" t="7236" r="32330"/>
          <a:stretch/>
        </p:blipFill>
        <p:spPr>
          <a:xfrm>
            <a:off x="2654424" y="785067"/>
            <a:ext cx="3293615" cy="52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1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DDA3D-97A8-425F-871B-3ABAE9AA6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Cronograma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36AABB-3D61-459C-96F2-5E67B63C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4" t="9988" r="16879" b="46056"/>
          <a:stretch/>
        </p:blipFill>
        <p:spPr>
          <a:xfrm>
            <a:off x="2394813" y="1411549"/>
            <a:ext cx="4354373" cy="354161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E197308-F8B3-4003-A9F9-5101DCE8E461}"/>
              </a:ext>
            </a:extLst>
          </p:cNvPr>
          <p:cNvSpPr/>
          <p:nvPr/>
        </p:nvSpPr>
        <p:spPr>
          <a:xfrm>
            <a:off x="6491734" y="1411549"/>
            <a:ext cx="257452" cy="36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DDA3D-97A8-425F-871B-3ABAE9AA6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Cronograma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36AABB-3D61-459C-96F2-5E67B63C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5" t="7268" b="31857"/>
          <a:stretch/>
        </p:blipFill>
        <p:spPr>
          <a:xfrm>
            <a:off x="2639878" y="1162975"/>
            <a:ext cx="3864244" cy="365759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61B89CD-436E-4608-BFBB-B4BB2C187943}"/>
              </a:ext>
            </a:extLst>
          </p:cNvPr>
          <p:cNvSpPr/>
          <p:nvPr/>
        </p:nvSpPr>
        <p:spPr>
          <a:xfrm>
            <a:off x="2639878" y="2219417"/>
            <a:ext cx="346229" cy="1793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4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72</Words>
  <Application>Microsoft Office PowerPoint</Application>
  <PresentationFormat>Apresentação na tela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Caique Zaneti Kirilo</cp:lastModifiedBy>
  <cp:revision>18</cp:revision>
  <dcterms:created xsi:type="dcterms:W3CDTF">2019-02-19T13:22:14Z</dcterms:created>
  <dcterms:modified xsi:type="dcterms:W3CDTF">2021-01-28T10:48:59Z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