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1"/>
  </p:handoutMasterIdLst>
  <p:sldIdLst>
    <p:sldId id="257" r:id="rId5"/>
    <p:sldId id="258" r:id="rId6"/>
    <p:sldId id="260" r:id="rId7"/>
    <p:sldId id="265" r:id="rId8"/>
    <p:sldId id="266" r:id="rId9"/>
    <p:sldId id="261" r:id="rId10"/>
    <p:sldId id="267" r:id="rId11"/>
    <p:sldId id="344" r:id="rId12"/>
    <p:sldId id="345" r:id="rId13"/>
    <p:sldId id="347" r:id="rId14"/>
    <p:sldId id="349" r:id="rId15"/>
    <p:sldId id="350" r:id="rId16"/>
    <p:sldId id="262" r:id="rId17"/>
    <p:sldId id="263" r:id="rId18"/>
    <p:sldId id="264" r:id="rId19"/>
    <p:sldId id="25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28/01/2021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Prof. Saulo Santos / Prof. Caique Zaneti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Ferramentas </a:t>
            </a:r>
            <a:r>
              <a:rPr lang="pt-BR" dirty="0"/>
              <a:t>utilizadas, contexto e instalação 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0A16965-8677-47D2-AD66-0E57B9A7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 banco de dados não-relacional é um banco de dados que não usa o esquema de tabela de linhas e colunas encontrado na maioria dos sistemas de banco de dados tradicionais.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não Relacional: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 Não Relacional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45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936" y="2460256"/>
            <a:ext cx="8178000" cy="141928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os Sistemas de Banco de Dados Relacionais têm em comum?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41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749CC-6C64-4913-A32D-D9097C079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9202" y="2504645"/>
            <a:ext cx="3925596" cy="141928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Resposta:</a:t>
            </a:r>
          </a:p>
          <a:p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60B597E-1262-4175-A33A-35E10451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 você entendeu o que é um banco de dados, é necessário entender como utiliza-lo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2DE47-3BF9-4847-9CE5-B1B343828A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Ambiente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8B1989-1385-472E-A071-61A7DAB6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81" y="2445151"/>
            <a:ext cx="5320445" cy="31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96D29DA-D938-4D98-AC05-A88334F1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SQL Server é o primeiro passo do nosso fluxograma, ele é o sistema que nos auxilia a criar o banco de dados.</a:t>
            </a:r>
          </a:p>
          <a:p>
            <a:endParaRPr lang="pt-BR" dirty="0"/>
          </a:p>
          <a:p>
            <a:r>
              <a:rPr lang="pt-BR" dirty="0"/>
              <a:t>Ele foi criado em parceria entre Microsoft e a Sybase, em 1988. </a:t>
            </a:r>
          </a:p>
          <a:p>
            <a:r>
              <a:rPr lang="pt-BR" dirty="0"/>
              <a:t>Em 1994 a Microsoft assumiu </a:t>
            </a:r>
            <a:r>
              <a:rPr lang="pt-BR" strike="sngStrike" dirty="0"/>
              <a:t>o B.O </a:t>
            </a:r>
            <a:r>
              <a:rPr lang="pt-BR" dirty="0"/>
              <a:t> a manutenção do SQL Server</a:t>
            </a:r>
            <a:endParaRPr lang="pt-BR" strike="sngStrike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ABA684-B41C-483B-BC75-D51A35052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SQL Server 2019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0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3013634-2407-40B7-A666-0579D364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segundo passo do nosso fluxograma consiste em um programa que irá nos auxiliar com todos os módulos presentes no SQL Server, ou seja, nos ajudará a manipular todas os seus recursos.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7608E5-D197-4440-BD5D-89CEF4D15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SQL Server Management Studio 18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25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Hasta </a:t>
            </a:r>
            <a:r>
              <a:rPr lang="pt-BR" dirty="0" err="1"/>
              <a:t>Luego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banco de dados?</a:t>
            </a:r>
          </a:p>
          <a:p>
            <a:r>
              <a:rPr lang="pt-BR" dirty="0"/>
              <a:t>Aplicações</a:t>
            </a:r>
          </a:p>
          <a:p>
            <a:r>
              <a:rPr lang="pt-BR" dirty="0"/>
              <a:t>Ambientes</a:t>
            </a:r>
          </a:p>
          <a:p>
            <a:r>
              <a:rPr lang="pt-BR" dirty="0"/>
              <a:t>SQL Server 2019</a:t>
            </a:r>
          </a:p>
          <a:p>
            <a:r>
              <a:rPr lang="pt-BR" dirty="0"/>
              <a:t>SQL Server Management Studio 18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AD3F1E-C870-4C01-B814-31925B73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banco de dados é uma coleção de tabelas relacionadas que são geralmente integradas, vinculadas ou referenciadas.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Traduzindo...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É um local onde guardamos dados de maneira organizada, o que além de facilitar o acesso aos dados também torna possível gerar informação ao relacionar esses dados.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banco de dados?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5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confunda! Um banco de dados guarda apenas dados, quem gera informação é o sistema que analisará as tabelas relacionadas e com base na lógica aplicada irá tomar decisões.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r>
              <a:rPr lang="pt-BR" dirty="0"/>
              <a:t>No banco de dados você guarda nome, idade, estado civil etc.</a:t>
            </a:r>
          </a:p>
          <a:p>
            <a:r>
              <a:rPr lang="pt-BR" dirty="0"/>
              <a:t>A informação que o sistema pode gerar com base nesses dados é que fulano casou jovem.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Dados X Informação</a:t>
            </a:r>
          </a:p>
        </p:txBody>
      </p:sp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582C1A6-F89C-4B2D-9300-BBAC0349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Entenda o banco de dados como o local onde você irá armazenar sua base de dados. Geralmente confundimos e entendemos ambos como sendo a mesma coisa. </a:t>
            </a:r>
          </a:p>
          <a:p>
            <a:endParaRPr lang="pt-BR" dirty="0"/>
          </a:p>
          <a:p>
            <a:r>
              <a:rPr lang="pt-BR" dirty="0"/>
              <a:t>A base de dados é o conjunto de dados de maneira crua, em uma tabela de Excel por exemplo.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B1039-5412-425C-88F4-C374258AD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Banco de dados X Base de dados</a:t>
            </a:r>
          </a:p>
        </p:txBody>
      </p:sp>
    </p:spTree>
    <p:extLst>
      <p:ext uri="{BB962C8B-B14F-4D97-AF65-F5344CB8AC3E}">
        <p14:creationId xmlns:p14="http://schemas.microsoft.com/office/powerpoint/2010/main" val="411119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1F53D32-C439-4B4C-A349-E0415C97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Sabendo disso, podemos ver o banco de dados sendo importante nas mais diversas frentes. Hoje em dia é praticamente impossível pensar em coletar dados e gerar informação sem utilizar um banco de dados.</a:t>
            </a:r>
          </a:p>
          <a:p>
            <a:endParaRPr lang="pt-BR" dirty="0"/>
          </a:p>
          <a:p>
            <a:r>
              <a:rPr lang="pt-BR" dirty="0"/>
              <a:t>Imagine anotar os dados de todos os alunos do SENAI em um caderno, e sempre que alguém precisasse consultar fosse necessário tirar uma cópia.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7DFB1-DB7D-47AB-BC6F-E757DA9D0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0C7C18-BE69-4AEC-93D4-569D366F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07" t="11482" r="21062" b="25621"/>
          <a:stretch/>
        </p:blipFill>
        <p:spPr>
          <a:xfrm>
            <a:off x="892036" y="918669"/>
            <a:ext cx="7359926" cy="48915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Ranking de Banco de Dados mais utilizados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09E51B-65E2-44A5-8C4D-6B5A932F5CB4}"/>
              </a:ext>
            </a:extLst>
          </p:cNvPr>
          <p:cNvSpPr txBox="1"/>
          <p:nvPr/>
        </p:nvSpPr>
        <p:spPr>
          <a:xfrm>
            <a:off x="1349406" y="5797118"/>
            <a:ext cx="41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https://db-engines.com/en/ranking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29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3B6B98B-64D4-45F4-8A32-A40CDD2A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DBA especialista em conceitos de melhorias de consultas e execuções (tunning). Possui expertise maior no acompanhamento e sugestões de desenvolvimento no banco de dados.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Infraestrutura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DBA especialista no desenho de soluções envolvendo hardware e armazenamento (storage). Possui afinidade no desenho de projetos de alta disponibilidade e grandes cargas de processamento. 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556A46-3B1A-4133-BCE6-396C6C940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Carreira DBA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9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4F4BB9-E6EC-4625-96EB-A014249F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banco de dados relacional é um banco de dados que modela os dados de uma forma que eles sejam percebidos pelo usuário como tabelas, ou mais formalmente relações.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Exemplo de um Sistema Relacional: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</a:p>
          <a:p>
            <a:pPr marL="257175" indent="-257175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257175" indent="-257175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AA9A3-5063-407D-8EED-02718366A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 Relacional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86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594</Words>
  <Application>Microsoft Office PowerPoint</Application>
  <PresentationFormat>Apresentação na tela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23</cp:revision>
  <dcterms:created xsi:type="dcterms:W3CDTF">2019-02-19T13:22:14Z</dcterms:created>
  <dcterms:modified xsi:type="dcterms:W3CDTF">2021-01-28T15:59:08Z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