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20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20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20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20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20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20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20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1200" cy="6139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20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20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20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200" cy="132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259640" y="1800000"/>
            <a:ext cx="10799640" cy="1618920"/>
          </a:xfrm>
          <a:prstGeom prst="rect">
            <a:avLst/>
          </a:prstGeom>
          <a:solidFill>
            <a:schemeClr val="accent6">
              <a:alpha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63360" y="4860000"/>
            <a:ext cx="11995920" cy="617400"/>
          </a:xfrm>
          <a:prstGeom prst="rect">
            <a:avLst/>
          </a:prstGeom>
          <a:solidFill>
            <a:schemeClr val="accent5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63360" y="5580000"/>
            <a:ext cx="11995920" cy="899280"/>
          </a:xfrm>
          <a:prstGeom prst="rect">
            <a:avLst/>
          </a:prstGeom>
          <a:solidFill>
            <a:schemeClr val="accent2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1260000" y="3419640"/>
            <a:ext cx="10799280" cy="1436760"/>
          </a:xfrm>
          <a:prstGeom prst="rect">
            <a:avLst/>
          </a:prstGeom>
          <a:solidFill>
            <a:schemeClr val="accent4">
              <a:alpha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63360" y="1800000"/>
            <a:ext cx="1195560" cy="1618920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63360" y="3419640"/>
            <a:ext cx="1195920" cy="1439640"/>
          </a:xfrm>
          <a:prstGeom prst="rect">
            <a:avLst/>
          </a:prstGeom>
          <a:solidFill>
            <a:schemeClr val="accent4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63360" y="4860000"/>
            <a:ext cx="1179720" cy="617400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63360" y="5580000"/>
            <a:ext cx="1179720" cy="1079280"/>
          </a:xfrm>
          <a:prstGeom prst="rect">
            <a:avLst/>
          </a:prstGeom>
          <a:solidFill>
            <a:srgbClr val="618197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MV Boli"/>
                <a:ea typeface="DejaVu Sans"/>
              </a:rPr>
              <a:t>Enjeux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46" name="Line 9"/>
          <p:cNvSpPr/>
          <p:nvPr/>
        </p:nvSpPr>
        <p:spPr>
          <a:xfrm>
            <a:off x="3379680" y="2095200"/>
            <a:ext cx="0" cy="4449600"/>
          </a:xfrm>
          <a:prstGeom prst="line">
            <a:avLst/>
          </a:prstGeom>
          <a:ln>
            <a:solidFill>
              <a:schemeClr val="accent5">
                <a:alpha val="1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5456520" y="2095200"/>
            <a:ext cx="0" cy="4449600"/>
          </a:xfrm>
          <a:prstGeom prst="line">
            <a:avLst/>
          </a:prstGeom>
          <a:ln>
            <a:solidFill>
              <a:schemeClr val="accent5">
                <a:alpha val="1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7533360" y="2095200"/>
            <a:ext cx="0" cy="4449600"/>
          </a:xfrm>
          <a:prstGeom prst="line">
            <a:avLst/>
          </a:prstGeom>
          <a:ln>
            <a:solidFill>
              <a:schemeClr val="accent5">
                <a:alpha val="1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12"/>
          <p:cNvSpPr/>
          <p:nvPr/>
        </p:nvSpPr>
        <p:spPr>
          <a:xfrm>
            <a:off x="9543240" y="2095200"/>
            <a:ext cx="0" cy="4449600"/>
          </a:xfrm>
          <a:prstGeom prst="line">
            <a:avLst/>
          </a:prstGeom>
          <a:ln>
            <a:solidFill>
              <a:schemeClr val="accent5">
                <a:alpha val="14902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3"/>
          <p:cNvSpPr/>
          <p:nvPr/>
        </p:nvSpPr>
        <p:spPr>
          <a:xfrm>
            <a:off x="1440000" y="1800000"/>
            <a:ext cx="1938960" cy="899280"/>
          </a:xfrm>
          <a:prstGeom prst="roundRect">
            <a:avLst>
              <a:gd name="adj" fmla="val 100000"/>
            </a:avLst>
          </a:prstGeom>
          <a:solidFill>
            <a:srgbClr val="8d63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MV Boli"/>
                <a:ea typeface="DejaVu Sans"/>
              </a:rPr>
              <a:t>Focus clients et ressources, passons au CRM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3304440" y="2520000"/>
            <a:ext cx="2151360" cy="334080"/>
          </a:xfrm>
          <a:prstGeom prst="roundRect">
            <a:avLst>
              <a:gd name="adj" fmla="val 100000"/>
            </a:avLst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MV Boli"/>
                <a:ea typeface="DejaVu Sans"/>
              </a:rPr>
              <a:t>Fournisseurs et Stock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1431360" y="5681880"/>
            <a:ext cx="1807920" cy="43740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Automatiser les prises de RDV 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1980000" y="4320000"/>
            <a:ext cx="1619280" cy="17928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Implémentation du CRM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1260000" y="1260000"/>
            <a:ext cx="8099280" cy="453960"/>
          </a:xfrm>
          <a:prstGeom prst="roundRect">
            <a:avLst>
              <a:gd name="adj" fmla="val 10000000"/>
            </a:avLst>
          </a:prstGeom>
          <a:solidFill>
            <a:srgbClr val="bf0041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8"/>
          <p:cNvSpPr/>
          <p:nvPr/>
        </p:nvSpPr>
        <p:spPr>
          <a:xfrm>
            <a:off x="1468440" y="5040000"/>
            <a:ext cx="150840" cy="176400"/>
          </a:xfrm>
          <a:prstGeom prst="parallelogram">
            <a:avLst>
              <a:gd name="adj" fmla="val 25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9"/>
          <p:cNvSpPr/>
          <p:nvPr/>
        </p:nvSpPr>
        <p:spPr>
          <a:xfrm>
            <a:off x="63360" y="2377080"/>
            <a:ext cx="117972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232325"/>
                </a:solidFill>
                <a:latin typeface="MV Boli"/>
                <a:ea typeface="Adobe Heiti Std R"/>
              </a:rPr>
              <a:t>Etapes clés/ Jalons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63360" y="3631320"/>
            <a:ext cx="117972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232325"/>
                </a:solidFill>
                <a:latin typeface="MV Boli"/>
                <a:ea typeface="Adobe Heiti Std R"/>
              </a:rPr>
              <a:t>Ateliers/ Taches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0" y="4860000"/>
            <a:ext cx="117972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7313a"/>
                </a:solidFill>
                <a:latin typeface="MV Boli"/>
                <a:ea typeface="Adobe Heiti Std R"/>
              </a:rPr>
              <a:t>Responsabilités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>
            <a:off x="63360" y="5307480"/>
            <a:ext cx="117972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3"/>
          <p:cNvSpPr/>
          <p:nvPr/>
        </p:nvSpPr>
        <p:spPr>
          <a:xfrm>
            <a:off x="1433520" y="1397880"/>
            <a:ext cx="407160" cy="25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32" strike="noStrike">
                <a:solidFill>
                  <a:srgbClr val="ffffff"/>
                </a:solidFill>
                <a:latin typeface="MV Boli"/>
                <a:ea typeface="DejaVu Sans"/>
              </a:rPr>
              <a:t>Avril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>
            <a:off x="3443400" y="1397880"/>
            <a:ext cx="515880" cy="25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32" strike="noStrike">
                <a:solidFill>
                  <a:srgbClr val="ffffff"/>
                </a:solidFill>
                <a:latin typeface="MV Boli"/>
                <a:ea typeface="DejaVu Sans"/>
              </a:rPr>
              <a:t>Mai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5520240" y="1397880"/>
            <a:ext cx="550800" cy="25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32" strike="noStrike">
                <a:solidFill>
                  <a:srgbClr val="ffffff"/>
                </a:solidFill>
                <a:latin typeface="MV Boli"/>
                <a:ea typeface="DejaVu Sans"/>
              </a:rPr>
              <a:t>Juin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3" name="CustomShape 26"/>
          <p:cNvSpPr/>
          <p:nvPr/>
        </p:nvSpPr>
        <p:spPr>
          <a:xfrm>
            <a:off x="7597080" y="1397880"/>
            <a:ext cx="861480" cy="25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32" strike="noStrike">
                <a:solidFill>
                  <a:srgbClr val="ffffff"/>
                </a:solidFill>
                <a:latin typeface="MV Boli"/>
                <a:ea typeface="DejaVu Sans"/>
              </a:rPr>
              <a:t>Juillet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64" name="CustomShape 27"/>
          <p:cNvSpPr/>
          <p:nvPr/>
        </p:nvSpPr>
        <p:spPr>
          <a:xfrm>
            <a:off x="8569440" y="2379240"/>
            <a:ext cx="96372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8"/>
          <p:cNvSpPr/>
          <p:nvPr/>
        </p:nvSpPr>
        <p:spPr>
          <a:xfrm>
            <a:off x="1800000" y="5051880"/>
            <a:ext cx="143928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24" strike="noStrike">
                <a:solidFill>
                  <a:srgbClr val="000000"/>
                </a:solidFill>
                <a:latin typeface="MV Boli"/>
                <a:ea typeface="DejaVu Sans"/>
              </a:rPr>
              <a:t>Développeurs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>
            <a:off x="10847160" y="6295320"/>
            <a:ext cx="57024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0"/>
          <p:cNvSpPr/>
          <p:nvPr/>
        </p:nvSpPr>
        <p:spPr>
          <a:xfrm>
            <a:off x="9000360" y="5992200"/>
            <a:ext cx="60804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1"/>
          <p:cNvSpPr/>
          <p:nvPr/>
        </p:nvSpPr>
        <p:spPr>
          <a:xfrm>
            <a:off x="6136200" y="2696760"/>
            <a:ext cx="130680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2"/>
          <p:cNvSpPr/>
          <p:nvPr/>
        </p:nvSpPr>
        <p:spPr>
          <a:xfrm>
            <a:off x="7643520" y="4912920"/>
            <a:ext cx="570240" cy="2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24" strike="noStrike">
                <a:solidFill>
                  <a:srgbClr val="ffffff"/>
                </a:solidFill>
                <a:latin typeface="MV Boli"/>
                <a:ea typeface="DejaVu Sans"/>
              </a:rPr>
              <a:t>Migration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0" name="CustomShape 33"/>
          <p:cNvSpPr/>
          <p:nvPr/>
        </p:nvSpPr>
        <p:spPr>
          <a:xfrm>
            <a:off x="9300960" y="5595120"/>
            <a:ext cx="570240" cy="2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24" strike="noStrike">
                <a:solidFill>
                  <a:srgbClr val="ffffff"/>
                </a:solidFill>
                <a:latin typeface="MV Boli"/>
                <a:ea typeface="DejaVu Sans"/>
              </a:rPr>
              <a:t>Migration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1" name="CustomShape 34"/>
          <p:cNvSpPr/>
          <p:nvPr/>
        </p:nvSpPr>
        <p:spPr>
          <a:xfrm>
            <a:off x="7296120" y="5999760"/>
            <a:ext cx="93852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21" strike="noStrike">
                <a:solidFill>
                  <a:srgbClr val="ffffff"/>
                </a:solidFill>
                <a:latin typeface="MV Boli"/>
                <a:ea typeface="DejaVu Sans"/>
              </a:rPr>
              <a:t>Communications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2" name="CustomShape 35"/>
          <p:cNvSpPr/>
          <p:nvPr/>
        </p:nvSpPr>
        <p:spPr>
          <a:xfrm>
            <a:off x="6644520" y="3076200"/>
            <a:ext cx="111600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36"/>
          <p:cNvSpPr/>
          <p:nvPr/>
        </p:nvSpPr>
        <p:spPr>
          <a:xfrm>
            <a:off x="3379680" y="1397520"/>
            <a:ext cx="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Line 37"/>
          <p:cNvSpPr/>
          <p:nvPr/>
        </p:nvSpPr>
        <p:spPr>
          <a:xfrm>
            <a:off x="5456520" y="1397520"/>
            <a:ext cx="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Line 38"/>
          <p:cNvSpPr/>
          <p:nvPr/>
        </p:nvSpPr>
        <p:spPr>
          <a:xfrm>
            <a:off x="7533360" y="1397520"/>
            <a:ext cx="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Line 39"/>
          <p:cNvSpPr/>
          <p:nvPr/>
        </p:nvSpPr>
        <p:spPr>
          <a:xfrm>
            <a:off x="9543240" y="1397520"/>
            <a:ext cx="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40"/>
          <p:cNvSpPr/>
          <p:nvPr/>
        </p:nvSpPr>
        <p:spPr>
          <a:xfrm>
            <a:off x="3960000" y="360000"/>
            <a:ext cx="5039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Rep’Aero RoadMap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78" name="CustomShape 41"/>
          <p:cNvSpPr/>
          <p:nvPr/>
        </p:nvSpPr>
        <p:spPr>
          <a:xfrm>
            <a:off x="5464440" y="2912760"/>
            <a:ext cx="2068200" cy="342720"/>
          </a:xfrm>
          <a:prstGeom prst="roundRect">
            <a:avLst>
              <a:gd name="adj" fmla="val 100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MV Boli"/>
                <a:ea typeface="DejaVu Sans"/>
              </a:rPr>
              <a:t>Domaine Production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79" name="CustomShape 42"/>
          <p:cNvSpPr/>
          <p:nvPr/>
        </p:nvSpPr>
        <p:spPr>
          <a:xfrm>
            <a:off x="1980000" y="3960000"/>
            <a:ext cx="1398960" cy="35928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Creation de l’appli de reservation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0" name="CustomShape 43"/>
          <p:cNvSpPr/>
          <p:nvPr/>
        </p:nvSpPr>
        <p:spPr>
          <a:xfrm>
            <a:off x="1440000" y="3420000"/>
            <a:ext cx="1259280" cy="53928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Migration des données vers ORACLE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1" name="CustomShape 44"/>
          <p:cNvSpPr/>
          <p:nvPr/>
        </p:nvSpPr>
        <p:spPr>
          <a:xfrm>
            <a:off x="3420000" y="3960000"/>
            <a:ext cx="1619280" cy="359280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Appel API vers Gestion des Ressources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2" name="CustomShape 45"/>
          <p:cNvSpPr/>
          <p:nvPr/>
        </p:nvSpPr>
        <p:spPr>
          <a:xfrm>
            <a:off x="3240000" y="3420000"/>
            <a:ext cx="1079280" cy="53928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Nouvelle base de données Stocks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3" name="CustomShape 46"/>
          <p:cNvSpPr/>
          <p:nvPr/>
        </p:nvSpPr>
        <p:spPr>
          <a:xfrm>
            <a:off x="4385160" y="3600000"/>
            <a:ext cx="1194120" cy="35928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Appli de Gestion des Stocks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4" name="CustomShape 47"/>
          <p:cNvSpPr/>
          <p:nvPr/>
        </p:nvSpPr>
        <p:spPr>
          <a:xfrm>
            <a:off x="3647880" y="5760000"/>
            <a:ext cx="3371400" cy="35928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Entrée/Sortie avec lecture du code barre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85" name="CustomShape 48"/>
          <p:cNvSpPr/>
          <p:nvPr/>
        </p:nvSpPr>
        <p:spPr>
          <a:xfrm>
            <a:off x="5580000" y="3600000"/>
            <a:ext cx="1439280" cy="35928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Tableau de bord/ Alerte sms email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6" name="CustomShape 49"/>
          <p:cNvSpPr/>
          <p:nvPr/>
        </p:nvSpPr>
        <p:spPr>
          <a:xfrm>
            <a:off x="3600000" y="4500000"/>
            <a:ext cx="1194120" cy="17928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Appli Fournisseurs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7" name="CustomShape 50"/>
          <p:cNvSpPr/>
          <p:nvPr/>
        </p:nvSpPr>
        <p:spPr>
          <a:xfrm>
            <a:off x="3960000" y="6120000"/>
            <a:ext cx="3059280" cy="35928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Suivi en temps réel des livraisons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88" name="CustomShape 51"/>
          <p:cNvSpPr/>
          <p:nvPr/>
        </p:nvSpPr>
        <p:spPr>
          <a:xfrm>
            <a:off x="4860000" y="4500000"/>
            <a:ext cx="2339280" cy="179280"/>
          </a:xfrm>
          <a:prstGeom prst="roundRect">
            <a:avLst>
              <a:gd name="adj" fmla="val 100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Connexion HTTPS vers la banque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9" name="CustomShape 52"/>
          <p:cNvSpPr/>
          <p:nvPr/>
        </p:nvSpPr>
        <p:spPr>
          <a:xfrm>
            <a:off x="5580000" y="3976560"/>
            <a:ext cx="1374840" cy="342720"/>
          </a:xfrm>
          <a:prstGeom prst="roundRect">
            <a:avLst>
              <a:gd name="adj" fmla="val 100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Migration des données vers Oracle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90" name="CustomShape 53"/>
          <p:cNvSpPr/>
          <p:nvPr/>
        </p:nvSpPr>
        <p:spPr>
          <a:xfrm>
            <a:off x="3420000" y="2160000"/>
            <a:ext cx="179280" cy="1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3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4"/>
          <p:cNvSpPr/>
          <p:nvPr/>
        </p:nvSpPr>
        <p:spPr>
          <a:xfrm>
            <a:off x="5636520" y="2591280"/>
            <a:ext cx="719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Recette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2" name="CustomShape 55"/>
          <p:cNvSpPr/>
          <p:nvPr/>
        </p:nvSpPr>
        <p:spPr>
          <a:xfrm>
            <a:off x="3600000" y="2160000"/>
            <a:ext cx="719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Recette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3" name="CustomShape 56"/>
          <p:cNvSpPr/>
          <p:nvPr/>
        </p:nvSpPr>
        <p:spPr>
          <a:xfrm>
            <a:off x="7740000" y="2912760"/>
            <a:ext cx="719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Recette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4" name="CustomShape 57"/>
          <p:cNvSpPr/>
          <p:nvPr/>
        </p:nvSpPr>
        <p:spPr>
          <a:xfrm>
            <a:off x="5456520" y="2613240"/>
            <a:ext cx="179280" cy="1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3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8"/>
          <p:cNvSpPr/>
          <p:nvPr/>
        </p:nvSpPr>
        <p:spPr>
          <a:xfrm>
            <a:off x="7581240" y="2912760"/>
            <a:ext cx="179280" cy="1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3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9"/>
          <p:cNvSpPr/>
          <p:nvPr/>
        </p:nvSpPr>
        <p:spPr>
          <a:xfrm>
            <a:off x="3780000" y="1980000"/>
            <a:ext cx="179280" cy="17928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0"/>
          <p:cNvSpPr/>
          <p:nvPr/>
        </p:nvSpPr>
        <p:spPr>
          <a:xfrm>
            <a:off x="3960000" y="1980000"/>
            <a:ext cx="719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Livrables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98" name="CustomShape 61"/>
          <p:cNvSpPr/>
          <p:nvPr/>
        </p:nvSpPr>
        <p:spPr>
          <a:xfrm>
            <a:off x="5580000" y="2340000"/>
            <a:ext cx="179280" cy="17928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2"/>
          <p:cNvSpPr/>
          <p:nvPr/>
        </p:nvSpPr>
        <p:spPr>
          <a:xfrm>
            <a:off x="7740000" y="2700000"/>
            <a:ext cx="179280" cy="17928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3"/>
          <p:cNvSpPr/>
          <p:nvPr/>
        </p:nvSpPr>
        <p:spPr>
          <a:xfrm>
            <a:off x="5760000" y="2318040"/>
            <a:ext cx="719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Livrables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01" name="CustomShape 64"/>
          <p:cNvSpPr/>
          <p:nvPr/>
        </p:nvSpPr>
        <p:spPr>
          <a:xfrm>
            <a:off x="7920000" y="2639520"/>
            <a:ext cx="719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Livrables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02" name="CustomShape 65"/>
          <p:cNvSpPr/>
          <p:nvPr/>
        </p:nvSpPr>
        <p:spPr>
          <a:xfrm>
            <a:off x="7020000" y="4140000"/>
            <a:ext cx="1194840" cy="179280"/>
          </a:xfrm>
          <a:prstGeom prst="roundRect">
            <a:avLst>
              <a:gd name="adj" fmla="val 100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Appli Production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03" name="CustomShape 66"/>
          <p:cNvSpPr/>
          <p:nvPr/>
        </p:nvSpPr>
        <p:spPr>
          <a:xfrm rot="29400">
            <a:off x="8278200" y="4135320"/>
            <a:ext cx="899280" cy="179280"/>
          </a:xfrm>
          <a:prstGeom prst="roundRect">
            <a:avLst>
              <a:gd name="adj" fmla="val 100000"/>
            </a:avLst>
          </a:prstGeom>
          <a:solidFill>
            <a:srgbClr val="ff8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800" spc="-1" strike="noStrike">
                <a:solidFill>
                  <a:srgbClr val="ffffff"/>
                </a:solidFill>
                <a:latin typeface="Arial"/>
                <a:ea typeface="DejaVu Sans"/>
              </a:rPr>
              <a:t>Appels API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104" name="CustomShape 67"/>
          <p:cNvSpPr/>
          <p:nvPr/>
        </p:nvSpPr>
        <p:spPr>
          <a:xfrm>
            <a:off x="7533360" y="5792400"/>
            <a:ext cx="3012120" cy="35928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l’impression à partir de mobile iPad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05" name="CustomShape 68"/>
          <p:cNvSpPr/>
          <p:nvPr/>
        </p:nvSpPr>
        <p:spPr>
          <a:xfrm>
            <a:off x="1431360" y="6152400"/>
            <a:ext cx="2167920" cy="506880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fr-FR" sz="1200" spc="-1" strike="noStrike">
                <a:solidFill>
                  <a:srgbClr val="ffffff"/>
                </a:solidFill>
                <a:latin typeface="Arial"/>
                <a:ea typeface="DejaVu Sans"/>
              </a:rPr>
              <a:t>Optimisation disponibilité Technicien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106" name="CustomShape 69"/>
          <p:cNvSpPr/>
          <p:nvPr/>
        </p:nvSpPr>
        <p:spPr>
          <a:xfrm>
            <a:off x="1620360" y="5040000"/>
            <a:ext cx="150840" cy="176400"/>
          </a:xfrm>
          <a:prstGeom prst="parallelogram">
            <a:avLst>
              <a:gd name="adj" fmla="val 25000"/>
            </a:avLst>
          </a:prstGeom>
          <a:solidFill>
            <a:srgbClr val="81955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70"/>
          <p:cNvSpPr/>
          <p:nvPr/>
        </p:nvSpPr>
        <p:spPr>
          <a:xfrm>
            <a:off x="1316880" y="5042880"/>
            <a:ext cx="150840" cy="1764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71"/>
          <p:cNvSpPr/>
          <p:nvPr/>
        </p:nvSpPr>
        <p:spPr>
          <a:xfrm>
            <a:off x="3780000" y="5040000"/>
            <a:ext cx="179280" cy="17928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2"/>
          <p:cNvSpPr/>
          <p:nvPr/>
        </p:nvSpPr>
        <p:spPr>
          <a:xfrm>
            <a:off x="3960000" y="5040000"/>
            <a:ext cx="107928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24" strike="noStrike">
                <a:solidFill>
                  <a:srgbClr val="000000"/>
                </a:solidFill>
                <a:latin typeface="MV Boli"/>
                <a:ea typeface="DejaVu Sans"/>
              </a:rPr>
              <a:t>Chef de projet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10" name="CustomShape 73"/>
          <p:cNvSpPr/>
          <p:nvPr/>
        </p:nvSpPr>
        <p:spPr>
          <a:xfrm>
            <a:off x="5400000" y="5040000"/>
            <a:ext cx="179280" cy="1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3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74"/>
          <p:cNvSpPr/>
          <p:nvPr/>
        </p:nvSpPr>
        <p:spPr>
          <a:xfrm>
            <a:off x="5580000" y="5051880"/>
            <a:ext cx="107928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24" strike="noStrike">
                <a:solidFill>
                  <a:srgbClr val="000000"/>
                </a:solidFill>
                <a:latin typeface="MV Boli"/>
                <a:ea typeface="DejaVu Sans"/>
              </a:rPr>
              <a:t>Equipe Rep’Aero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12" name="CustomShape 75"/>
          <p:cNvSpPr/>
          <p:nvPr/>
        </p:nvSpPr>
        <p:spPr>
          <a:xfrm>
            <a:off x="4140000" y="1800000"/>
            <a:ext cx="179280" cy="1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6"/>
          <p:cNvSpPr/>
          <p:nvPr/>
        </p:nvSpPr>
        <p:spPr>
          <a:xfrm>
            <a:off x="5940000" y="2138040"/>
            <a:ext cx="179280" cy="1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7"/>
          <p:cNvSpPr/>
          <p:nvPr/>
        </p:nvSpPr>
        <p:spPr>
          <a:xfrm>
            <a:off x="7920000" y="2459520"/>
            <a:ext cx="179280" cy="1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78"/>
          <p:cNvSpPr/>
          <p:nvPr/>
        </p:nvSpPr>
        <p:spPr>
          <a:xfrm>
            <a:off x="4320000" y="1800000"/>
            <a:ext cx="1079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Déploiement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16" name="CustomShape 79"/>
          <p:cNvSpPr/>
          <p:nvPr/>
        </p:nvSpPr>
        <p:spPr>
          <a:xfrm>
            <a:off x="7020000" y="5040000"/>
            <a:ext cx="179280" cy="1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80"/>
          <p:cNvSpPr/>
          <p:nvPr/>
        </p:nvSpPr>
        <p:spPr>
          <a:xfrm>
            <a:off x="7134480" y="5040000"/>
            <a:ext cx="16848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Ingenieur systeme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18" name="CustomShape 81"/>
          <p:cNvSpPr/>
          <p:nvPr/>
        </p:nvSpPr>
        <p:spPr>
          <a:xfrm>
            <a:off x="6120000" y="2138040"/>
            <a:ext cx="1079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Déploiement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19" name="CustomShape 82"/>
          <p:cNvSpPr/>
          <p:nvPr/>
        </p:nvSpPr>
        <p:spPr>
          <a:xfrm>
            <a:off x="8100000" y="2426760"/>
            <a:ext cx="1079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000000"/>
                </a:solidFill>
                <a:latin typeface="MV Boli"/>
                <a:ea typeface="DejaVu Sans"/>
              </a:rPr>
              <a:t>Déploiement</a:t>
            </a:r>
            <a:endParaRPr b="0" lang="fr-F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Application>LibreOffice/7.0.2.2$Windows_X86_64 LibreOffice_project/8349ace3c3162073abd90d81fd06dcfb6b36b994</Application>
  <Words>71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2019-10-18T13:10:17Z</dcterms:created>
  <dc:creator/>
  <dc:description/>
  <dc:language>fr-FR</dc:language>
  <cp:lastModifiedBy/>
  <dcterms:modified xsi:type="dcterms:W3CDTF">2021-04-07T18:15:43Z</dcterms:modified>
  <cp:revision>28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