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560" cy="614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560" cy="132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259640" y="1800000"/>
            <a:ext cx="10800000" cy="1619280"/>
          </a:xfrm>
          <a:prstGeom prst="rect">
            <a:avLst/>
          </a:prstGeom>
          <a:solidFill>
            <a:schemeClr val="accent6">
              <a:alpha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63360" y="4860000"/>
            <a:ext cx="11996280" cy="617760"/>
          </a:xfrm>
          <a:prstGeom prst="rect">
            <a:avLst/>
          </a:prstGeom>
          <a:solidFill>
            <a:schemeClr val="accent5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63360" y="5580000"/>
            <a:ext cx="11996280" cy="899640"/>
          </a:xfrm>
          <a:prstGeom prst="rect">
            <a:avLst/>
          </a:prstGeom>
          <a:solidFill>
            <a:schemeClr val="accent2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260000" y="3419640"/>
            <a:ext cx="10799640" cy="143712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63360" y="1800000"/>
            <a:ext cx="1195920" cy="161928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63360" y="3419640"/>
            <a:ext cx="1196280" cy="14400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63360" y="4860000"/>
            <a:ext cx="1180080" cy="617760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63360" y="5580000"/>
            <a:ext cx="1180080" cy="1079640"/>
          </a:xfrm>
          <a:prstGeom prst="rect">
            <a:avLst/>
          </a:prstGeom>
          <a:solidFill>
            <a:srgbClr val="618197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MV Boli"/>
                <a:ea typeface="DejaVu Sans"/>
              </a:rPr>
              <a:t>Enjeux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337968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545652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753336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954324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1440000" y="1800000"/>
            <a:ext cx="1939320" cy="899640"/>
          </a:xfrm>
          <a:prstGeom prst="roundRect">
            <a:avLst>
              <a:gd name="adj" fmla="val 100000"/>
            </a:avLst>
          </a:prstGeom>
          <a:solidFill>
            <a:srgbClr val="8d63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Focus clients et ressources, passons au CRM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304440" y="2520000"/>
            <a:ext cx="2151720" cy="33444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Fournisseurs et Stock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431360" y="5681880"/>
            <a:ext cx="1808280" cy="4377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Automatiser les prises de RDV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980000" y="4320000"/>
            <a:ext cx="1619640" cy="17964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Implémentation du CRM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1260000" y="1260000"/>
            <a:ext cx="8099640" cy="454320"/>
          </a:xfrm>
          <a:prstGeom prst="roundRect">
            <a:avLst>
              <a:gd name="adj" fmla="val 10000000"/>
            </a:avLst>
          </a:prstGeom>
          <a:solidFill>
            <a:srgbClr val="bf0041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1468440" y="5040000"/>
            <a:ext cx="151200" cy="176760"/>
          </a:xfrm>
          <a:prstGeom prst="parallelogram">
            <a:avLst>
              <a:gd name="adj" fmla="val 25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63360" y="2377080"/>
            <a:ext cx="11800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Etapes clés/ Jalons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63360" y="3631320"/>
            <a:ext cx="118008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Ateliers/ Taches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0" y="4860000"/>
            <a:ext cx="11800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7313a"/>
                </a:solidFill>
                <a:latin typeface="MV Boli"/>
                <a:ea typeface="Adobe Heiti Std R"/>
              </a:rPr>
              <a:t>Responsabilités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63360" y="5307480"/>
            <a:ext cx="11800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1433520" y="1397880"/>
            <a:ext cx="4075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Avril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3443400" y="1397880"/>
            <a:ext cx="51624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Mai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5520240" y="1397880"/>
            <a:ext cx="55116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7597080" y="1397880"/>
            <a:ext cx="86184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Juillet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8569440" y="2379240"/>
            <a:ext cx="96408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8"/>
          <p:cNvSpPr/>
          <p:nvPr/>
        </p:nvSpPr>
        <p:spPr>
          <a:xfrm>
            <a:off x="1800000" y="5051880"/>
            <a:ext cx="143964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Développeurs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10847160" y="6295320"/>
            <a:ext cx="57060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0"/>
          <p:cNvSpPr/>
          <p:nvPr/>
        </p:nvSpPr>
        <p:spPr>
          <a:xfrm>
            <a:off x="9000360" y="5992200"/>
            <a:ext cx="60840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1"/>
          <p:cNvSpPr/>
          <p:nvPr/>
        </p:nvSpPr>
        <p:spPr>
          <a:xfrm>
            <a:off x="6136200" y="2696760"/>
            <a:ext cx="130716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2"/>
          <p:cNvSpPr/>
          <p:nvPr/>
        </p:nvSpPr>
        <p:spPr>
          <a:xfrm>
            <a:off x="7643520" y="4912920"/>
            <a:ext cx="570600" cy="2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9300960" y="5595120"/>
            <a:ext cx="570600" cy="2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>
            <a:off x="7296120" y="5999760"/>
            <a:ext cx="9388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1" strike="noStrike">
                <a:solidFill>
                  <a:srgbClr val="ffffff"/>
                </a:solidFill>
                <a:latin typeface="MV Boli"/>
                <a:ea typeface="DejaVu Sans"/>
              </a:rPr>
              <a:t>Communications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6644520" y="3076200"/>
            <a:ext cx="111636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36"/>
          <p:cNvSpPr/>
          <p:nvPr/>
        </p:nvSpPr>
        <p:spPr>
          <a:xfrm>
            <a:off x="337968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Line 37"/>
          <p:cNvSpPr/>
          <p:nvPr/>
        </p:nvSpPr>
        <p:spPr>
          <a:xfrm>
            <a:off x="545652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38"/>
          <p:cNvSpPr/>
          <p:nvPr/>
        </p:nvSpPr>
        <p:spPr>
          <a:xfrm>
            <a:off x="753336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39"/>
          <p:cNvSpPr/>
          <p:nvPr/>
        </p:nvSpPr>
        <p:spPr>
          <a:xfrm>
            <a:off x="954324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0"/>
          <p:cNvSpPr/>
          <p:nvPr/>
        </p:nvSpPr>
        <p:spPr>
          <a:xfrm>
            <a:off x="3960000" y="360000"/>
            <a:ext cx="5039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Rep’Aero RoadMap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5464440" y="2912760"/>
            <a:ext cx="2068560" cy="34308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Domaine Production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9" name="CustomShape 42"/>
          <p:cNvSpPr/>
          <p:nvPr/>
        </p:nvSpPr>
        <p:spPr>
          <a:xfrm>
            <a:off x="1980000" y="3960000"/>
            <a:ext cx="1399320" cy="35964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Creation de l’appli de reservation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0" name="CustomShape 43"/>
          <p:cNvSpPr/>
          <p:nvPr/>
        </p:nvSpPr>
        <p:spPr>
          <a:xfrm>
            <a:off x="1440000" y="3420000"/>
            <a:ext cx="1259640" cy="53964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1" name="CustomShape 44"/>
          <p:cNvSpPr/>
          <p:nvPr/>
        </p:nvSpPr>
        <p:spPr>
          <a:xfrm>
            <a:off x="3420000" y="3960000"/>
            <a:ext cx="1619640" cy="35964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Appel API vers Gestion des Ressources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2" name="CustomShape 45"/>
          <p:cNvSpPr/>
          <p:nvPr/>
        </p:nvSpPr>
        <p:spPr>
          <a:xfrm>
            <a:off x="3240000" y="3420000"/>
            <a:ext cx="1079640" cy="53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Nouvelle base de données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4385160" y="3600000"/>
            <a:ext cx="1194480" cy="35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de Gestion des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4" name="CustomShape 47"/>
          <p:cNvSpPr/>
          <p:nvPr/>
        </p:nvSpPr>
        <p:spPr>
          <a:xfrm>
            <a:off x="3647880" y="5760000"/>
            <a:ext cx="3371760" cy="35964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Entrée/Sortie avec lecture du code barre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5580000" y="3600000"/>
            <a:ext cx="1439640" cy="35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Tableau de bord/ Alerte sms email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3600000" y="4500000"/>
            <a:ext cx="1194480" cy="17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Fournisseurs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7" name="CustomShape 50"/>
          <p:cNvSpPr/>
          <p:nvPr/>
        </p:nvSpPr>
        <p:spPr>
          <a:xfrm>
            <a:off x="3960000" y="6120000"/>
            <a:ext cx="3059640" cy="35964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Suivi en temps réel des livraisons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8" name="CustomShape 51"/>
          <p:cNvSpPr/>
          <p:nvPr/>
        </p:nvSpPr>
        <p:spPr>
          <a:xfrm>
            <a:off x="4860000" y="4500000"/>
            <a:ext cx="2339640" cy="17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Connexion HTTPS vers la banque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5580000" y="3976560"/>
            <a:ext cx="1375200" cy="34308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3420000" y="2160000"/>
            <a:ext cx="1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4"/>
          <p:cNvSpPr/>
          <p:nvPr/>
        </p:nvSpPr>
        <p:spPr>
          <a:xfrm>
            <a:off x="5636520" y="2591280"/>
            <a:ext cx="719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2" name="CustomShape 55"/>
          <p:cNvSpPr/>
          <p:nvPr/>
        </p:nvSpPr>
        <p:spPr>
          <a:xfrm>
            <a:off x="3600000" y="2160000"/>
            <a:ext cx="719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3" name="CustomShape 56"/>
          <p:cNvSpPr/>
          <p:nvPr/>
        </p:nvSpPr>
        <p:spPr>
          <a:xfrm>
            <a:off x="7740000" y="2912760"/>
            <a:ext cx="719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4" name="CustomShape 57"/>
          <p:cNvSpPr/>
          <p:nvPr/>
        </p:nvSpPr>
        <p:spPr>
          <a:xfrm>
            <a:off x="5456520" y="2613240"/>
            <a:ext cx="1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8"/>
          <p:cNvSpPr/>
          <p:nvPr/>
        </p:nvSpPr>
        <p:spPr>
          <a:xfrm>
            <a:off x="7581240" y="2912760"/>
            <a:ext cx="1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9"/>
          <p:cNvSpPr/>
          <p:nvPr/>
        </p:nvSpPr>
        <p:spPr>
          <a:xfrm>
            <a:off x="3780000" y="1980000"/>
            <a:ext cx="179640" cy="17964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0"/>
          <p:cNvSpPr/>
          <p:nvPr/>
        </p:nvSpPr>
        <p:spPr>
          <a:xfrm>
            <a:off x="3960000" y="1980000"/>
            <a:ext cx="719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8" name="CustomShape 61"/>
          <p:cNvSpPr/>
          <p:nvPr/>
        </p:nvSpPr>
        <p:spPr>
          <a:xfrm>
            <a:off x="5580000" y="2340000"/>
            <a:ext cx="179640" cy="17964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2"/>
          <p:cNvSpPr/>
          <p:nvPr/>
        </p:nvSpPr>
        <p:spPr>
          <a:xfrm>
            <a:off x="7740000" y="2700000"/>
            <a:ext cx="179640" cy="17964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3"/>
          <p:cNvSpPr/>
          <p:nvPr/>
        </p:nvSpPr>
        <p:spPr>
          <a:xfrm>
            <a:off x="5760000" y="2318040"/>
            <a:ext cx="719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1" name="CustomShape 64"/>
          <p:cNvSpPr/>
          <p:nvPr/>
        </p:nvSpPr>
        <p:spPr>
          <a:xfrm>
            <a:off x="7920000" y="2639520"/>
            <a:ext cx="719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2" name="CustomShape 65"/>
          <p:cNvSpPr/>
          <p:nvPr/>
        </p:nvSpPr>
        <p:spPr>
          <a:xfrm>
            <a:off x="7020000" y="4140000"/>
            <a:ext cx="1195200" cy="17964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Production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3" name="CustomShape 66"/>
          <p:cNvSpPr/>
          <p:nvPr/>
        </p:nvSpPr>
        <p:spPr>
          <a:xfrm rot="29400">
            <a:off x="8278560" y="4135680"/>
            <a:ext cx="899640" cy="17964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Appels API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4" name="CustomShape 67"/>
          <p:cNvSpPr/>
          <p:nvPr/>
        </p:nvSpPr>
        <p:spPr>
          <a:xfrm>
            <a:off x="7533360" y="5792400"/>
            <a:ext cx="3012480" cy="35964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l’impression à partir de mobile iPad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5" name="CustomShape 68"/>
          <p:cNvSpPr/>
          <p:nvPr/>
        </p:nvSpPr>
        <p:spPr>
          <a:xfrm>
            <a:off x="1431360" y="6152400"/>
            <a:ext cx="2168280" cy="50724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Optimisation disponibilité Technicien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6" name="CustomShape 69"/>
          <p:cNvSpPr/>
          <p:nvPr/>
        </p:nvSpPr>
        <p:spPr>
          <a:xfrm>
            <a:off x="1620360" y="5040000"/>
            <a:ext cx="151200" cy="176760"/>
          </a:xfrm>
          <a:prstGeom prst="parallelogram">
            <a:avLst>
              <a:gd name="adj" fmla="val 25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0"/>
          <p:cNvSpPr/>
          <p:nvPr/>
        </p:nvSpPr>
        <p:spPr>
          <a:xfrm>
            <a:off x="1316880" y="5042880"/>
            <a:ext cx="151200" cy="17676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1"/>
          <p:cNvSpPr/>
          <p:nvPr/>
        </p:nvSpPr>
        <p:spPr>
          <a:xfrm>
            <a:off x="3780000" y="5040000"/>
            <a:ext cx="179640" cy="17964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2"/>
          <p:cNvSpPr/>
          <p:nvPr/>
        </p:nvSpPr>
        <p:spPr>
          <a:xfrm>
            <a:off x="3960000" y="5040000"/>
            <a:ext cx="107964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Chef de projet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0" name="CustomShape 73"/>
          <p:cNvSpPr/>
          <p:nvPr/>
        </p:nvSpPr>
        <p:spPr>
          <a:xfrm>
            <a:off x="5400000" y="5040000"/>
            <a:ext cx="1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4"/>
          <p:cNvSpPr/>
          <p:nvPr/>
        </p:nvSpPr>
        <p:spPr>
          <a:xfrm>
            <a:off x="5580000" y="5051880"/>
            <a:ext cx="107964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Equipe Rep’Aero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2" name="CustomShape 75"/>
          <p:cNvSpPr/>
          <p:nvPr/>
        </p:nvSpPr>
        <p:spPr>
          <a:xfrm>
            <a:off x="4140000" y="1800000"/>
            <a:ext cx="1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6"/>
          <p:cNvSpPr/>
          <p:nvPr/>
        </p:nvSpPr>
        <p:spPr>
          <a:xfrm>
            <a:off x="5940000" y="2138040"/>
            <a:ext cx="1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7"/>
          <p:cNvSpPr/>
          <p:nvPr/>
        </p:nvSpPr>
        <p:spPr>
          <a:xfrm>
            <a:off x="7920000" y="2459520"/>
            <a:ext cx="1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8"/>
          <p:cNvSpPr/>
          <p:nvPr/>
        </p:nvSpPr>
        <p:spPr>
          <a:xfrm>
            <a:off x="4320000" y="1800000"/>
            <a:ext cx="1079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6" name="CustomShape 79"/>
          <p:cNvSpPr/>
          <p:nvPr/>
        </p:nvSpPr>
        <p:spPr>
          <a:xfrm>
            <a:off x="7020000" y="5040000"/>
            <a:ext cx="1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0"/>
          <p:cNvSpPr/>
          <p:nvPr/>
        </p:nvSpPr>
        <p:spPr>
          <a:xfrm>
            <a:off x="7134480" y="5040000"/>
            <a:ext cx="16851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Ingenieur systeme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8" name="CustomShape 81"/>
          <p:cNvSpPr/>
          <p:nvPr/>
        </p:nvSpPr>
        <p:spPr>
          <a:xfrm>
            <a:off x="6120000" y="2138040"/>
            <a:ext cx="1079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9" name="CustomShape 82"/>
          <p:cNvSpPr/>
          <p:nvPr/>
        </p:nvSpPr>
        <p:spPr>
          <a:xfrm>
            <a:off x="8100000" y="2426760"/>
            <a:ext cx="1079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latin typeface="MV Boli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59640" y="1800000"/>
            <a:ext cx="10800000" cy="1619280"/>
          </a:xfrm>
          <a:prstGeom prst="rect">
            <a:avLst/>
          </a:prstGeom>
          <a:solidFill>
            <a:schemeClr val="accent6">
              <a:alpha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3360" y="5580000"/>
            <a:ext cx="11556000" cy="899640"/>
          </a:xfrm>
          <a:prstGeom prst="rect">
            <a:avLst/>
          </a:prstGeom>
          <a:solidFill>
            <a:schemeClr val="accent2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1260000" y="3419640"/>
            <a:ext cx="10799640" cy="143712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63360" y="1800000"/>
            <a:ext cx="1195920" cy="161928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63360" y="3419640"/>
            <a:ext cx="1196280" cy="14400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63360" y="5580000"/>
            <a:ext cx="1180080" cy="899640"/>
          </a:xfrm>
          <a:prstGeom prst="rect">
            <a:avLst/>
          </a:prstGeom>
          <a:solidFill>
            <a:srgbClr val="618197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MV Boli"/>
                <a:ea typeface="DejaVu Sans"/>
              </a:rPr>
              <a:t>Enjeux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6" name="Line 7"/>
          <p:cNvSpPr/>
          <p:nvPr/>
        </p:nvSpPr>
        <p:spPr>
          <a:xfrm>
            <a:off x="337968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545652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753336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54324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1"/>
          <p:cNvSpPr/>
          <p:nvPr/>
        </p:nvSpPr>
        <p:spPr>
          <a:xfrm>
            <a:off x="3304440" y="2520000"/>
            <a:ext cx="2151720" cy="33444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Fournisseurs et Stock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1571040" y="5861880"/>
            <a:ext cx="1808280" cy="4377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Automatisation des RDV Clients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1980000" y="4320000"/>
            <a:ext cx="1619640" cy="17964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Implémentation du CRM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1260000" y="1260000"/>
            <a:ext cx="8099640" cy="454320"/>
          </a:xfrm>
          <a:prstGeom prst="roundRect">
            <a:avLst>
              <a:gd name="adj" fmla="val 10000000"/>
            </a:avLst>
          </a:prstGeom>
          <a:solidFill>
            <a:srgbClr val="ff0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5"/>
          <p:cNvSpPr/>
          <p:nvPr/>
        </p:nvSpPr>
        <p:spPr>
          <a:xfrm>
            <a:off x="63360" y="2377080"/>
            <a:ext cx="11800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Etapes clés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63360" y="3631320"/>
            <a:ext cx="118008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Les livrables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0" y="4860000"/>
            <a:ext cx="11800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7313a"/>
                </a:solidFill>
                <a:latin typeface="MV Boli"/>
                <a:ea typeface="Adobe Heiti Std R"/>
              </a:rPr>
              <a:t>Responsabilités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 flipV="1" rot="362400">
            <a:off x="1614600" y="521280"/>
            <a:ext cx="3556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Today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1433520" y="1397880"/>
            <a:ext cx="4075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Avril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9" name="CustomShape 20"/>
          <p:cNvSpPr/>
          <p:nvPr/>
        </p:nvSpPr>
        <p:spPr>
          <a:xfrm>
            <a:off x="3443400" y="1397880"/>
            <a:ext cx="51624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Mai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5520240" y="1397880"/>
            <a:ext cx="55116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1" name="CustomShape 22"/>
          <p:cNvSpPr/>
          <p:nvPr/>
        </p:nvSpPr>
        <p:spPr>
          <a:xfrm>
            <a:off x="7597080" y="1397880"/>
            <a:ext cx="86184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Juillet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8569440" y="2379240"/>
            <a:ext cx="96408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4"/>
          <p:cNvSpPr/>
          <p:nvPr/>
        </p:nvSpPr>
        <p:spPr>
          <a:xfrm>
            <a:off x="10847160" y="6295320"/>
            <a:ext cx="57060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5"/>
          <p:cNvSpPr/>
          <p:nvPr/>
        </p:nvSpPr>
        <p:spPr>
          <a:xfrm>
            <a:off x="9000360" y="5992200"/>
            <a:ext cx="60840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6"/>
          <p:cNvSpPr/>
          <p:nvPr/>
        </p:nvSpPr>
        <p:spPr>
          <a:xfrm>
            <a:off x="6136200" y="2696760"/>
            <a:ext cx="130716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7"/>
          <p:cNvSpPr/>
          <p:nvPr/>
        </p:nvSpPr>
        <p:spPr>
          <a:xfrm>
            <a:off x="7643520" y="4912920"/>
            <a:ext cx="570600" cy="2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47" name="CustomShape 28"/>
          <p:cNvSpPr/>
          <p:nvPr/>
        </p:nvSpPr>
        <p:spPr>
          <a:xfrm>
            <a:off x="9300960" y="5595120"/>
            <a:ext cx="570600" cy="2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48" name="CustomShape 29"/>
          <p:cNvSpPr/>
          <p:nvPr/>
        </p:nvSpPr>
        <p:spPr>
          <a:xfrm>
            <a:off x="7296120" y="5999760"/>
            <a:ext cx="9388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1" strike="noStrike">
                <a:solidFill>
                  <a:srgbClr val="ffffff"/>
                </a:solidFill>
                <a:latin typeface="MV Boli"/>
                <a:ea typeface="DejaVu Sans"/>
              </a:rPr>
              <a:t>Communications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149" name="CustomShape 30"/>
          <p:cNvSpPr/>
          <p:nvPr/>
        </p:nvSpPr>
        <p:spPr>
          <a:xfrm>
            <a:off x="6644520" y="3076200"/>
            <a:ext cx="111636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31"/>
          <p:cNvSpPr/>
          <p:nvPr/>
        </p:nvSpPr>
        <p:spPr>
          <a:xfrm>
            <a:off x="337968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32"/>
          <p:cNvSpPr/>
          <p:nvPr/>
        </p:nvSpPr>
        <p:spPr>
          <a:xfrm>
            <a:off x="545652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33"/>
          <p:cNvSpPr/>
          <p:nvPr/>
        </p:nvSpPr>
        <p:spPr>
          <a:xfrm>
            <a:off x="753336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34"/>
          <p:cNvSpPr/>
          <p:nvPr/>
        </p:nvSpPr>
        <p:spPr>
          <a:xfrm>
            <a:off x="954324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5"/>
          <p:cNvSpPr/>
          <p:nvPr/>
        </p:nvSpPr>
        <p:spPr>
          <a:xfrm>
            <a:off x="3547080" y="180000"/>
            <a:ext cx="25725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Segoe UI"/>
                <a:ea typeface="DejaVu Sans"/>
              </a:rPr>
              <a:t>Rep’Aero RoadMap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55" name="CustomShape 36"/>
          <p:cNvSpPr/>
          <p:nvPr/>
        </p:nvSpPr>
        <p:spPr>
          <a:xfrm>
            <a:off x="5464440" y="3060000"/>
            <a:ext cx="2068560" cy="34308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Domaine Production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56" name="CustomShape 37"/>
          <p:cNvSpPr/>
          <p:nvPr/>
        </p:nvSpPr>
        <p:spPr>
          <a:xfrm>
            <a:off x="1980000" y="3960000"/>
            <a:ext cx="1399320" cy="35964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Creation de l’appli de reservation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57" name="CustomShape 38"/>
          <p:cNvSpPr/>
          <p:nvPr/>
        </p:nvSpPr>
        <p:spPr>
          <a:xfrm>
            <a:off x="1440000" y="3420000"/>
            <a:ext cx="1259640" cy="53964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58" name="CustomShape 39"/>
          <p:cNvSpPr/>
          <p:nvPr/>
        </p:nvSpPr>
        <p:spPr>
          <a:xfrm>
            <a:off x="4500000" y="3960000"/>
            <a:ext cx="1619640" cy="35964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Appel API vers Gestion des Ressources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59" name="CustomShape 40"/>
          <p:cNvSpPr/>
          <p:nvPr/>
        </p:nvSpPr>
        <p:spPr>
          <a:xfrm>
            <a:off x="3240000" y="3420000"/>
            <a:ext cx="1079640" cy="53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Nouvelle base de données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60" name="CustomShape 41"/>
          <p:cNvSpPr/>
          <p:nvPr/>
        </p:nvSpPr>
        <p:spPr>
          <a:xfrm>
            <a:off x="4385160" y="3600000"/>
            <a:ext cx="1194480" cy="35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de Gestion des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61" name="CustomShape 42"/>
          <p:cNvSpPr/>
          <p:nvPr/>
        </p:nvSpPr>
        <p:spPr>
          <a:xfrm>
            <a:off x="3647880" y="5760000"/>
            <a:ext cx="4091760" cy="35964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Entrée/Sortie des pieces avec lecture du code barre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2" name="CustomShape 43"/>
          <p:cNvSpPr/>
          <p:nvPr/>
        </p:nvSpPr>
        <p:spPr>
          <a:xfrm>
            <a:off x="8344440" y="2880000"/>
            <a:ext cx="3355200" cy="34308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Domaine Production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63" name="CustomShape 44"/>
          <p:cNvSpPr/>
          <p:nvPr/>
        </p:nvSpPr>
        <p:spPr>
          <a:xfrm>
            <a:off x="5580000" y="3600000"/>
            <a:ext cx="1439640" cy="35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Tableau de bord/ Alerte sms email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64" name="CustomShape 45"/>
          <p:cNvSpPr/>
          <p:nvPr/>
        </p:nvSpPr>
        <p:spPr>
          <a:xfrm>
            <a:off x="3665160" y="4677120"/>
            <a:ext cx="1194480" cy="17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Fournisseurs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65" name="CustomShape 46"/>
          <p:cNvSpPr/>
          <p:nvPr/>
        </p:nvSpPr>
        <p:spPr>
          <a:xfrm>
            <a:off x="4680000" y="6152400"/>
            <a:ext cx="3059640" cy="35964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Suivi en temps réel des livraisons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6" name="CustomShape 47"/>
          <p:cNvSpPr/>
          <p:nvPr/>
        </p:nvSpPr>
        <p:spPr>
          <a:xfrm>
            <a:off x="5040000" y="4680000"/>
            <a:ext cx="2339640" cy="17964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Connexion HTTPS vers la banque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67" name="CustomShape 48"/>
          <p:cNvSpPr/>
          <p:nvPr/>
        </p:nvSpPr>
        <p:spPr>
          <a:xfrm>
            <a:off x="7084440" y="3976560"/>
            <a:ext cx="3355200" cy="34308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61800" y="365760"/>
            <a:ext cx="969156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Application>LibreOffice/7.0.2.2$Windows_X86_64 LibreOffice_project/8349ace3c3162073abd90d81fd06dcfb6b36b994</Application>
  <Words>71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2019-10-18T13:10:17Z</dcterms:created>
  <dc:creator/>
  <dc:description/>
  <dc:language>fr-FR</dc:language>
  <cp:lastModifiedBy/>
  <dcterms:modified xsi:type="dcterms:W3CDTF">2021-04-06T13:15:53Z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