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chart compares the total CO2 equivalent emissions for each route under both scenarios. Note the significant difference between air travel and the land/sea 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shows which modes of transport contribute most to the carbon footprint for each route. For air travel, the flight itself dominates. For others, contributions are more varied.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visualizes how total vacation time is split between traveling and being at the destination. Overland routes consume much more travel time, making them infeasible for the 1-week scenario.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metric shows the carbon 'cost' per day actually spent enjoying the destination. Longer trips with low-carbon transport become much more efficient by this measure.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Compares the estimated total trip cost (transport + hostel accommodation) for feasible options. Costs are relatively similar for the 1-month scenario across different routes.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notesSlide" Target="../notesSlides/notesSlide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Eco-Friendly Travel: Grenoble to Abuja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Environmental Analysis of Travel Options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1-week vacation: 'Air Travel' (lowest carbon among feasible options).</a:t>
            </a:r>
          </a:p>
          <a:p>
            <a:pPr>
              <a:defRPr sz="1800"/>
            </a:pPr>
            <a:r>
              <a:t>1-month vacation: 'Land &amp; Sea' (lowest overall carbon footprint among feasible options).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1-Week Trip: Flying is the only feasible option. Focus on mitigation.</a:t>
            </a:r>
          </a:p>
          <a:p>
            <a:pPr>
              <a:defRPr sz="1800"/>
            </a:pPr>
            <a:r>
              <a:t>1-Month Trip: Land/Sea routes offer &gt;80% carbon reduction vs. flying.</a:t>
            </a:r>
          </a:p>
          <a:p>
            <a:pPr>
              <a:defRPr sz="1800"/>
            </a:pPr>
            <a:r>
              <a:t>'Land &amp; Sea' is the most carbon-efficient overall.</a:t>
            </a:r>
          </a:p>
          <a:p>
            <a:pPr>
              <a:defRPr sz="1800"/>
            </a:pPr>
            <a:r>
              <a:t>Trade-offs: Time, cost, complexity vs. environmental impact.</a:t>
            </a:r>
          </a:p>
          <a:p>
            <a:pPr>
              <a:defRPr sz="1800"/>
            </a:pPr>
            <a:r>
              <a:t>Longer travel time enables significantly greener choices.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Departure: Lycée Pierre Termier – Grenoble – France</a:t>
            </a:r>
          </a:p>
          <a:p>
            <a:pPr>
              <a:defRPr sz="1800"/>
            </a:pPr>
            <a:r>
              <a:t>Arrival: Abuja, Nigeria</a:t>
            </a:r>
          </a:p>
          <a:p>
            <a:pPr>
              <a:defRPr sz="1800"/>
            </a:pPr>
            <a:r>
              <a:t>Distance: ~4,019 km (direct)</a:t>
            </a:r>
          </a:p>
          <a:p>
            <a:pPr>
              <a:defRPr sz="1800"/>
            </a:pPr>
            <a:r>
              <a:t>Objective: Analyze cost, duration, and carbon footprint of travel options.</a:t>
            </a:r>
          </a:p>
          <a:p>
            <a:pPr>
              <a:defRPr sz="1800"/>
            </a:pPr>
            <a:r>
              <a:t>Scenarios: 1-week vs. 1-month vacation (including travel time)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Transportation Options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Air Travel: ~10 hrs one-way, 1153.8 kg CO2e one-way, €410 one-way</a:t>
            </a:r>
          </a:p>
          <a:p>
            <a:pPr>
              <a:defRPr sz="1800"/>
            </a:pPr>
            <a:r>
              <a:t>Mixed Transport: ~175 hrs one-way, 210.4 kg CO2e one-way, €600 one-way</a:t>
            </a:r>
          </a:p>
          <a:p>
            <a:pPr>
              <a:defRPr sz="1800"/>
            </a:pPr>
            <a:r>
              <a:t>Land &amp; Sea: ~165 hrs one-way, 177.2 kg CO2e one-way, €575 one-way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Carbon Footprint Comparison (Round Trip)</a:t>
            </a:r>
          </a:p>
        </p:txBody>
      </p:sp>
      <p:pic>
        <p:nvPicPr>
          <p:cNvPr id="3" name="Picture 2" descr="carbon_footprint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109728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Carbon Footprint Breakdown (One-Way)</a:t>
            </a:r>
          </a:p>
        </p:txBody>
      </p:sp>
      <p:pic>
        <p:nvPicPr>
          <p:cNvPr id="3" name="Picture 2" descr="carbon_break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109728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Time Distribution: Travel vs. Destination</a:t>
            </a:r>
          </a:p>
        </p:txBody>
      </p:sp>
      <p:pic>
        <p:nvPicPr>
          <p:cNvPr id="3" name="Picture 2" descr="tim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109728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Carbon Footprint per Vacation Day</a:t>
            </a:r>
          </a:p>
        </p:txBody>
      </p:sp>
      <p:pic>
        <p:nvPicPr>
          <p:cNvPr id="3" name="Picture 2" descr="carbon_per_vacation_d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109728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Total Cost Comparison (Hostel)</a:t>
            </a:r>
          </a:p>
        </p:txBody>
      </p:sp>
      <p:pic>
        <p:nvPicPr>
          <p:cNvPr id="3" name="Picture 2" descr="cost_comparison_host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109728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Carbon Footprint: 'Land &amp; Sea' has the lowest average carbon footprint (354.5 kg CO2e round trip).</a:t>
            </a:r>
          </a:p>
          <a:p>
            <a:pPr>
              <a:defRPr sz="1800"/>
            </a:pPr>
            <a:r>
              <a:t>   - This is 84.6% less than 'Air Travel' (2307.7 kg CO2e).</a:t>
            </a:r>
          </a:p>
          <a:p>
            <a:pPr>
              <a:defRPr sz="1800"/>
            </a:pPr>
            <a:r>
              <a:t>2. 1-Week Feasibility: Only these routes are feasible for a 1-week trip: Air Travel.</a:t>
            </a:r>
          </a:p>
          <a:p>
            <a:pPr>
              <a:defRPr sz="1800"/>
            </a:pPr>
            <a:r>
              <a:t>3. 1-Month Carbon Efficiency: 'Land &amp; Sea' has the lowest carbon footprint per day at the destination (22.2 kg CO2e/day).</a:t>
            </a:r>
          </a:p>
          <a:p>
            <a:pPr>
              <a:defRPr sz="1800"/>
            </a:pPr>
            <a:r>
              <a:t>4. Cheapest Options (Hostel Accommodation):</a:t>
            </a:r>
          </a:p>
          <a:p>
            <a:pPr>
              <a:defRPr sz="1800"/>
            </a:pPr>
            <a:r>
              <a:t>   - 1-month: 'Mixed Transport' at approximately €1620.</a:t>
            </a:r>
          </a:p>
          <a:p>
            <a:pPr>
              <a:defRPr sz="1800"/>
            </a:pPr>
            <a:r>
              <a:t>   - 1-week: 'Air Travel' at approximately €970.</a:t>
            </a:r>
          </a:p>
          <a:p>
            <a:pPr>
              <a:defRPr sz="1800"/>
            </a:pPr>
            <a:r>
              <a:t>5. Environmental Recommendation Summary:</a:t>
            </a:r>
          </a:p>
          <a:p>
            <a:pPr>
              <a:defRPr sz="1800"/>
            </a:pPr>
            <a:r>
              <a:t>   - 1-week vacation: 'Air Travel' (lowest carbon among feasible options).</a:t>
            </a:r>
          </a:p>
          <a:p>
            <a:pPr>
              <a:defRPr sz="1800"/>
            </a:pPr>
            <a:r>
              <a:t>   - 1-month vacation: 'Land &amp; Sea' (lowest overall carbon footprint among feasible options).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