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58" r:id="rId8"/>
    <p:sldId id="259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B68FA993-BEA0-43AD-9E62-8E4F779F2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F8E81-9547-43B5-8180-45E4853246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B1EA-1EAA-40C2-A50F-5968F89214E5}" type="datetimeFigureOut">
              <a:rPr lang="tr-TR" smtClean="0"/>
              <a:t>19.08.2022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309380-7D51-4832-8904-50F09B82F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9B42E3-102A-4A49-AB0F-6DD11C9015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3A61-C213-4E99-AA66-F99D07A6C3B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708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A834-F619-4372-B4DC-488FE8299D96}" type="datetimeFigureOut">
              <a:rPr lang="tr-TR" smtClean="0"/>
              <a:t>19.08.2022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A9F5-FA6F-4958-81CC-8AC920E5331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16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4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62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57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42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6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13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504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42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A9EEE1-B0B5-4964-81D1-71269F9351F6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80BC9-4AB0-4FDD-BCA3-C2621D681B8A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1B2FE4-EDC2-4FEC-A194-00ED19CEE172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1CAED-B107-4AF2-AA83-2E479C5C07F8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C1411F-2D42-4486-921B-4E19DAB80577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3879-D059-4FE2-A703-3DFF39B47B36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A07DDB-45B8-41AB-AC8D-05FAD2C91A47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0C130-E788-412E-BE75-80D26FFAF422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83E29B-E458-42E3-A773-80121EB87415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02C176-950B-4111-8B78-36D702804564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simgeyi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0C24F-D82C-49B1-B21E-5FF69155DD29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8B8A592-60BB-4590-97C5-71964435D4EB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6" y="-93743"/>
            <a:ext cx="12208926" cy="7141524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323C6E1-0572-1EB7-49A5-2D8B87C2FB59}"/>
              </a:ext>
            </a:extLst>
          </p:cNvPr>
          <p:cNvSpPr/>
          <p:nvPr/>
        </p:nvSpPr>
        <p:spPr>
          <a:xfrm>
            <a:off x="446534" y="3309355"/>
            <a:ext cx="11260667" cy="1144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20" y="2605814"/>
            <a:ext cx="10993549" cy="2038244"/>
          </a:xfrm>
        </p:spPr>
        <p:txBody>
          <a:bodyPr rtlCol="0">
            <a:noAutofit/>
          </a:bodyPr>
          <a:lstStyle/>
          <a:p>
            <a:pPr algn="ctr" rtl="0"/>
            <a:r>
              <a:rPr lang="tr-TR" sz="4000" dirty="0" err="1">
                <a:solidFill>
                  <a:schemeClr val="bg1"/>
                </a:solidFill>
              </a:rPr>
              <a:t>Techcareer</a:t>
            </a:r>
            <a:r>
              <a:rPr lang="tr-TR" sz="4000" dirty="0">
                <a:solidFill>
                  <a:schemeClr val="bg1"/>
                </a:solidFill>
              </a:rPr>
              <a:t> Network &amp; </a:t>
            </a:r>
            <a:r>
              <a:rPr lang="tr-TR" sz="4000" dirty="0" err="1">
                <a:solidFill>
                  <a:schemeClr val="bg1"/>
                </a:solidFill>
              </a:rPr>
              <a:t>Securtıy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bootcamp</a:t>
            </a:r>
            <a:r>
              <a:rPr lang="tr-TR" sz="4000" dirty="0">
                <a:solidFill>
                  <a:schemeClr val="bg1"/>
                </a:solidFill>
              </a:rPr>
              <a:t> projesi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32DB8E5-11F8-0563-6053-B79423D747C6}"/>
              </a:ext>
            </a:extLst>
          </p:cNvPr>
          <p:cNvSpPr txBox="1"/>
          <p:nvPr/>
        </p:nvSpPr>
        <p:spPr>
          <a:xfrm>
            <a:off x="1885869" y="4859592"/>
            <a:ext cx="7941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</a:rPr>
              <a:t>Muhammed Zübeyr Uludağ </a:t>
            </a:r>
          </a:p>
          <a:p>
            <a:pPr algn="ctr"/>
            <a:r>
              <a:rPr lang="tr-TR" sz="3200" dirty="0">
                <a:solidFill>
                  <a:schemeClr val="bg1"/>
                </a:solidFill>
              </a:rPr>
              <a:t>Elektrik Elektronik Mühendisi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ikdörtgen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9B19203-572B-F669-7F84-C8374E340498}"/>
              </a:ext>
            </a:extLst>
          </p:cNvPr>
          <p:cNvSpPr txBox="1"/>
          <p:nvPr/>
        </p:nvSpPr>
        <p:spPr>
          <a:xfrm>
            <a:off x="954387" y="1423571"/>
            <a:ext cx="100406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>
                <a:latin typeface="Bahnschrift" panose="020B0502040204020203" pitchFamily="34" charset="0"/>
              </a:rPr>
              <a:t>	2022 Haziran ayında Türk Hava Kurumu Üniversitesi Elektrik Elektronik Mühendisliğinden mezun oldum. Son sınıfa kadar gömülü sistemler , devre çizimi gibi alanlarla ilgilendim. Son sınıfta siber güvenlik alanını araştırdım ve benim için daha uygun olabileceğini düşünerek bu alana yöneldim. Siber güvenlik alanında kurslar almaya başladım CCNA1-2-3 eğitimleri aldım ve CCNA (200-301) sertifikası aldım. Daha sonra BTK Akademi gibi online platformlardan dersler aldım. Son olarak </a:t>
            </a:r>
            <a:r>
              <a:rPr lang="tr-TR" altLang="zh-CN" sz="2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微软雅黑" pitchFamily="18" charset="0"/>
              </a:rPr>
              <a:t>Techcareer’in Network ve Security eğitimine katıldım. Çalışma hayatında SOC veya Network alanlarında çalışmak istiyorum.</a:t>
            </a:r>
            <a:endParaRPr lang="tr-TR" sz="2000" dirty="0">
              <a:latin typeface="Bahnschrift" panose="020B0502040204020203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harita içeren bir resim&#10;&#10;Açıklama otomatik olarak oluşturuldu">
            <a:extLst>
              <a:ext uri="{FF2B5EF4-FFF2-40B4-BE49-F238E27FC236}">
                <a16:creationId xmlns:a16="http://schemas.microsoft.com/office/drawing/2014/main" id="{25DF073E-66B6-EBCE-0903-53A5FFE5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594" y="1156274"/>
            <a:ext cx="12430168" cy="49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Projelerde istenilenler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9C96876-2B17-EE1C-8A48-F7F7069EA795}"/>
              </a:ext>
            </a:extLst>
          </p:cNvPr>
          <p:cNvSpPr txBox="1"/>
          <p:nvPr/>
        </p:nvSpPr>
        <p:spPr>
          <a:xfrm>
            <a:off x="1744133" y="2658533"/>
            <a:ext cx="8703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Proje 1 : IPv4 omurga ve IPv6 omurga kendi içlerinde statik routing ile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haberleşelebilmeli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Proje 2 : IPv4 omurga ve IPv6 omurga kendi içlerinde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ospf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 ile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haberleşelebilmeli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Her iki senaryo içinde İstanbul lokasyonunda gerekli L2 düzenlemeler sağlanmalı.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Serverlara sadece izin verilen portlardan ulaşılmalı.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6986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96" y="186266"/>
            <a:ext cx="11029616" cy="1013800"/>
          </a:xfrm>
        </p:spPr>
        <p:txBody>
          <a:bodyPr/>
          <a:lstStyle/>
          <a:p>
            <a:r>
              <a:rPr lang="tr-TR" dirty="0"/>
              <a:t>Projelerde ortak olarak yapılanlar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873254" y="1874022"/>
            <a:ext cx="65362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End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Devicelarda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IP, Gateway ve DNS ayarlarını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Switchlerde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temel ayarları yapıldı,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hostnameler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düzenlendi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password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secret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verildi.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Switchlerdeki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erişime izin verilen portların dışındaki portlar kapatıldı.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Securtiy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ayarları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switch'inde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vlan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sub-ınt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ayarları yapıldı.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165181A-B6A0-0A4D-167A-37C56D68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46" y="620628"/>
            <a:ext cx="2099190" cy="331527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2F586F-CDA6-7D62-2F7B-C003367DC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052" y="4101617"/>
            <a:ext cx="3370824" cy="18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230409"/>
            <a:ext cx="11029616" cy="1013800"/>
          </a:xfrm>
        </p:spPr>
        <p:txBody>
          <a:bodyPr/>
          <a:lstStyle/>
          <a:p>
            <a:r>
              <a:rPr lang="tr-TR" dirty="0"/>
              <a:t>Proje 1 </a:t>
            </a:r>
            <a:r>
              <a:rPr lang="tr-TR" dirty="0" err="1"/>
              <a:t>Statıc</a:t>
            </a:r>
            <a:r>
              <a:rPr lang="tr-TR" dirty="0"/>
              <a:t> </a:t>
            </a:r>
            <a:r>
              <a:rPr lang="tr-TR" dirty="0" err="1"/>
              <a:t>routıng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665674" y="1692541"/>
            <a:ext cx="6536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İzmir,İstanbul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Ankara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Routerları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arasında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static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router'na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IPV4 ve IPV6 için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access-list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switch'ine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security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ayarı yapıldı.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4A52010-E50A-7143-4AD7-9F80D227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585" y="297376"/>
            <a:ext cx="2800741" cy="5918654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B67937E-25FA-D768-46B8-8E357951D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20" y="4920449"/>
            <a:ext cx="4461020" cy="129558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A01AF93-98FE-E59F-6260-3273AAD1C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20" y="4340157"/>
            <a:ext cx="446102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69332"/>
            <a:ext cx="11029616" cy="1013800"/>
          </a:xfrm>
        </p:spPr>
        <p:txBody>
          <a:bodyPr/>
          <a:lstStyle/>
          <a:p>
            <a:r>
              <a:rPr lang="tr-TR" dirty="0"/>
              <a:t>Proje 2 OSPF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832080" y="1586826"/>
            <a:ext cx="6536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İstanbul,Ankara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İzmir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routerları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arasında OSPF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Config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routerında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IPV4 ve IPV6 için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access-list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OSPF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authentication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Tüm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security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ayarı yapıldı.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F2B9EE-0288-0E67-3E4A-B5A95B81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4" y="502920"/>
            <a:ext cx="3640998" cy="25390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1B24F17-34A3-3804-D27C-8650558B3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22" y="5474480"/>
            <a:ext cx="2439312" cy="7849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58444A1-2B7F-C130-FE4A-4CA7F458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45" y="4533833"/>
            <a:ext cx="2361310" cy="172557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2E992D4-65BF-A937-5523-49354E0ED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665" y="3329182"/>
            <a:ext cx="2964401" cy="283287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BFAEEC4-2723-F93B-73BF-0F2C8A62E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733" y="5051589"/>
            <a:ext cx="2905011" cy="12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pic>
        <p:nvPicPr>
          <p:cNvPr id="5" name="Resim 4" descr="Dijital Sayılar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3" y="727010"/>
            <a:ext cx="11570833" cy="5956177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Başlık 1">
            <a:extLst>
              <a:ext uri="{FF2B5EF4-FFF2-40B4-BE49-F238E27FC236}">
                <a16:creationId xmlns:a16="http://schemas.microsoft.com/office/drawing/2014/main" id="{0FE627CD-FA62-3C63-37FE-9A0AB643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27" y="1827880"/>
            <a:ext cx="10997990" cy="1212065"/>
          </a:xfrm>
        </p:spPr>
        <p:txBody>
          <a:bodyPr rtlCol="0">
            <a:noAutofit/>
          </a:bodyPr>
          <a:lstStyle/>
          <a:p>
            <a:pPr rtl="0"/>
            <a:r>
              <a:rPr lang="tr-TR" sz="5400" dirty="0">
                <a:solidFill>
                  <a:schemeClr val="bg1"/>
                </a:solidFill>
              </a:rPr>
              <a:t>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1e953cd-d61f-425b-8b09-6e69778650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10788CDB6E444A77E70F5F3F12FE5" ma:contentTypeVersion="11" ma:contentTypeDescription="Create a new document." ma:contentTypeScope="" ma:versionID="731d77563c4aff08a5fff77c87178379">
  <xsd:schema xmlns:xsd="http://www.w3.org/2001/XMLSchema" xmlns:xs="http://www.w3.org/2001/XMLSchema" xmlns:p="http://schemas.microsoft.com/office/2006/metadata/properties" xmlns:ns3="51e953cd-d61f-425b-8b09-6e6977865043" xmlns:ns4="724fdce8-b265-49c6-a72e-d226bdd432cf" targetNamespace="http://schemas.microsoft.com/office/2006/metadata/properties" ma:root="true" ma:fieldsID="9f4153b1d6927391b6678a3ff1b4db1c" ns3:_="" ns4:_="">
    <xsd:import namespace="51e953cd-d61f-425b-8b09-6e6977865043"/>
    <xsd:import namespace="724fdce8-b265-49c6-a72e-d226bdd432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953cd-d61f-425b-8b09-6e69778650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fdce8-b265-49c6-a72e-d226bdd432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724fdce8-b265-49c6-a72e-d226bdd432cf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1e953cd-d61f-425b-8b09-6e697786504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22969B-CDDF-4A05-8419-8CC44E2F6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953cd-d61f-425b-8b09-6e6977865043"/>
    <ds:schemaRef ds:uri="724fdce8-b265-49c6-a72e-d226bdd432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Teknik Kâr Payı tasarımı</Template>
  <TotalTime>140</TotalTime>
  <Words>273</Words>
  <Application>Microsoft Office PowerPoint</Application>
  <PresentationFormat>Geniş ekran</PresentationFormat>
  <Paragraphs>45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Bahnschrift</vt:lpstr>
      <vt:lpstr>Calibri</vt:lpstr>
      <vt:lpstr>Gill Sans MT</vt:lpstr>
      <vt:lpstr>Wingdings 2</vt:lpstr>
      <vt:lpstr>Kar Payı</vt:lpstr>
      <vt:lpstr>Techcareer Network &amp; Securtıy bootcamp projesi</vt:lpstr>
      <vt:lpstr>PowerPoint Sunusu</vt:lpstr>
      <vt:lpstr>PowerPoint Sunusu</vt:lpstr>
      <vt:lpstr>Projelerde istenilenler</vt:lpstr>
      <vt:lpstr>Projelerde ortak olarak yapılanlar</vt:lpstr>
      <vt:lpstr>Proje 1 Statıc routıng</vt:lpstr>
      <vt:lpstr>Proje 2 OSPF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kâr payı tasarımı</dc:title>
  <dc:creator>MUHAMMED ZÜBEYR ULUDAĞ</dc:creator>
  <cp:lastModifiedBy>MUHAMMED ZÜBEYR ULUDAĞ</cp:lastModifiedBy>
  <cp:revision>17</cp:revision>
  <dcterms:created xsi:type="dcterms:W3CDTF">2022-08-19T14:07:11Z</dcterms:created>
  <dcterms:modified xsi:type="dcterms:W3CDTF">2022-08-19T16:59:27Z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0x010100DA410788CDB6E444A77E70F5F3F12FE5</vt:lpwstr>
  </property>
</Properties>
</file>