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8" r:id="rId6"/>
    <p:sldId id="275" r:id="rId7"/>
    <p:sldId id="309" r:id="rId8"/>
    <p:sldId id="262" r:id="rId9"/>
    <p:sldId id="270" r:id="rId10"/>
    <p:sldId id="297" r:id="rId11"/>
    <p:sldId id="299" r:id="rId12"/>
    <p:sldId id="302" r:id="rId13"/>
    <p:sldId id="303" r:id="rId14"/>
    <p:sldId id="304" r:id="rId15"/>
    <p:sldId id="305" r:id="rId16"/>
    <p:sldId id="291" r:id="rId17"/>
    <p:sldId id="295" r:id="rId18"/>
    <p:sldId id="280" r:id="rId19"/>
    <p:sldId id="307" r:id="rId20"/>
    <p:sldId id="308" r:id="rId2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arlow Semi Condensed Medium" panose="00000606000000000000" pitchFamily="2" charset="0"/>
      <p:regular r:id="rId27"/>
      <p:bold r:id="rId28"/>
      <p:italic r:id="rId29"/>
      <p:boldItalic r:id="rId30"/>
    </p:embeddedFont>
    <p:embeddedFont>
      <p:font typeface="Fjalla One" panose="02000506040000020004" pitchFamily="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3807"/>
    <a:srgbClr val="F8875A"/>
    <a:srgbClr val="FBB497"/>
    <a:srgbClr val="FDDFD3"/>
    <a:srgbClr val="3D3D3D"/>
    <a:srgbClr val="F54E0B"/>
    <a:srgbClr val="C97B3B"/>
    <a:srgbClr val="F65E21"/>
    <a:srgbClr val="FCCAB6"/>
    <a:srgbClr val="F88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CD96CB-83F3-4A16-AD36-83E7EF91FB34}">
  <a:tblStyle styleId="{7DCD96CB-83F3-4A16-AD36-83E7EF91F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26F287B7-0E5C-7CEC-939F-E079AECC6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A688FC93-6D1B-2A08-C703-6E883D0F4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C1ED024E-BC15-CB48-4BD4-459BB934E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253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C1777204-DEE9-6765-E6EC-28BC96F4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189E787B-4B02-3CCD-6AAE-1EACCF432E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31A3724A-B189-8A7B-F515-BE2AB68A4E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4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DBDB5AAB-EA07-13E2-68E8-0FCA9CE8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CDE46332-E631-1337-8911-7F17E555F5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67978A44-FF8C-FFCF-8F47-99071DC08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37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DE8A1D66-19D4-58B3-31B9-71145C697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5C41AD5D-0B86-F45B-2F53-A27E86D954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4C0229AD-FA01-F197-85AE-47A1ADF30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78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E6D47430-5231-EFFF-6EF7-9BDE01728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7FB35EA7-4345-8BFA-B5E0-22F10DAC1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95D10C0B-751B-5CF3-8B14-285480C2D1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896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E83BF619-A533-74BA-EFA6-A869FC33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C4716352-8C76-D30F-D2FA-85D7ACC1B4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45B28228-720B-37A5-0251-ADE65E840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297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C7C95ED0-7199-F88B-8A2B-B3C2037D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D9AD33F6-6C6C-6125-4547-4701207A8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DD7CDC5C-600E-6DC9-DA66-EBBB99656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8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7F2C4EDC-3D3D-CB17-C9E7-54DBEC2C9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D80D0546-D827-D715-6502-DA220220E5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0A15B1EB-7ED5-15ED-A90E-98B4A602E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91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8728718f4e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8728718f4e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41BD7126-C271-719B-8C5A-7DE3A14E2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81A2D9DD-D367-205A-7E82-69D24E094A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809A82CE-52AF-D634-36A9-25ACB22A67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57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>
          <a:extLst>
            <a:ext uri="{FF2B5EF4-FFF2-40B4-BE49-F238E27FC236}">
              <a16:creationId xmlns:a16="http://schemas.microsoft.com/office/drawing/2014/main" id="{8B5ECA27-1A25-2D43-1CCB-93BABA4A6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8728718f4e_1_1330:notes">
            <a:extLst>
              <a:ext uri="{FF2B5EF4-FFF2-40B4-BE49-F238E27FC236}">
                <a16:creationId xmlns:a16="http://schemas.microsoft.com/office/drawing/2014/main" id="{22B8FCEB-839D-8C21-3C98-473173F6C8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8728718f4e_1_1330:notes">
            <a:extLst>
              <a:ext uri="{FF2B5EF4-FFF2-40B4-BE49-F238E27FC236}">
                <a16:creationId xmlns:a16="http://schemas.microsoft.com/office/drawing/2014/main" id="{69D01B33-BD6F-AF55-A244-09AA5074F0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7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F4C05584-D316-0386-99B0-0E3D69B0A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FCD55504-EB8C-11A4-C0FE-63B2B3979A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BB298563-DDBC-4C1D-7083-262C51E8A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08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DFD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1" r:id="rId8"/>
    <p:sldLayoutId id="2147483663" r:id="rId9"/>
    <p:sldLayoutId id="2147483666" r:id="rId10"/>
    <p:sldLayoutId id="2147483668" r:id="rId11"/>
    <p:sldLayoutId id="2147483670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gif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gif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csimulator.onlin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D9205B2-8AAC-58A7-011A-EEA095FCA18D}"/>
              </a:ext>
            </a:extLst>
          </p:cNvPr>
          <p:cNvGrpSpPr/>
          <p:nvPr/>
        </p:nvGrpSpPr>
        <p:grpSpPr>
          <a:xfrm>
            <a:off x="1358896" y="379095"/>
            <a:ext cx="2900679" cy="1571012"/>
            <a:chOff x="3352382" y="1872321"/>
            <a:chExt cx="2560322" cy="1398857"/>
          </a:xfrm>
          <a:effectLst>
            <a:glow rad="228600">
              <a:srgbClr val="C00000">
                <a:alpha val="13000"/>
              </a:srgbClr>
            </a:glow>
            <a:outerShdw blurRad="584200" dir="5400000" algn="t" rotWithShape="0">
              <a:srgbClr val="C00000">
                <a:alpha val="20000"/>
              </a:srgbClr>
            </a:outerShdw>
          </a:effectLst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6EC94CF-B6E4-F887-AB0D-EBB474AE44B2}"/>
                </a:ext>
              </a:extLst>
            </p:cNvPr>
            <p:cNvSpPr/>
            <p:nvPr/>
          </p:nvSpPr>
          <p:spPr>
            <a:xfrm>
              <a:off x="3463037" y="1872321"/>
              <a:ext cx="2308861" cy="6520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72EC0AA-DC5F-A052-D3EF-5866811C74E4}"/>
                </a:ext>
              </a:extLst>
            </p:cNvPr>
            <p:cNvSpPr/>
            <p:nvPr/>
          </p:nvSpPr>
          <p:spPr>
            <a:xfrm>
              <a:off x="3352382" y="2019649"/>
              <a:ext cx="2560321" cy="1104201"/>
            </a:xfrm>
            <a:custGeom>
              <a:avLst/>
              <a:gdLst>
                <a:gd name="connsiteX0" fmla="*/ 1141013 w 2282026"/>
                <a:gd name="connsiteY0" fmla="*/ 0 h 1104201"/>
                <a:gd name="connsiteX1" fmla="*/ 2282026 w 2282026"/>
                <a:gd name="connsiteY1" fmla="*/ 211586 h 1104201"/>
                <a:gd name="connsiteX2" fmla="*/ 2269243 w 2282026"/>
                <a:gd name="connsiteY2" fmla="*/ 235100 h 1104201"/>
                <a:gd name="connsiteX3" fmla="*/ 2282025 w 2282026"/>
                <a:gd name="connsiteY3" fmla="*/ 235100 h 1104201"/>
                <a:gd name="connsiteX4" fmla="*/ 2282025 w 2282026"/>
                <a:gd name="connsiteY4" fmla="*/ 571470 h 1104201"/>
                <a:gd name="connsiteX5" fmla="*/ 2282026 w 2282026"/>
                <a:gd name="connsiteY5" fmla="*/ 571471 h 1104201"/>
                <a:gd name="connsiteX6" fmla="*/ 2282025 w 2282026"/>
                <a:gd name="connsiteY6" fmla="*/ 571472 h 1104201"/>
                <a:gd name="connsiteX7" fmla="*/ 2282025 w 2282026"/>
                <a:gd name="connsiteY7" fmla="*/ 1104201 h 1104201"/>
                <a:gd name="connsiteX8" fmla="*/ 0 w 2282026"/>
                <a:gd name="connsiteY8" fmla="*/ 1104201 h 1104201"/>
                <a:gd name="connsiteX9" fmla="*/ 0 w 2282026"/>
                <a:gd name="connsiteY9" fmla="*/ 571471 h 1104201"/>
                <a:gd name="connsiteX10" fmla="*/ 0 w 2282026"/>
                <a:gd name="connsiteY10" fmla="*/ 235100 h 1104201"/>
                <a:gd name="connsiteX11" fmla="*/ 12783 w 2282026"/>
                <a:gd name="connsiteY11" fmla="*/ 235100 h 1104201"/>
                <a:gd name="connsiteX12" fmla="*/ 0 w 2282026"/>
                <a:gd name="connsiteY12" fmla="*/ 211586 h 1104201"/>
                <a:gd name="connsiteX13" fmla="*/ 1141013 w 2282026"/>
                <a:gd name="connsiteY13" fmla="*/ 0 h 110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2026" h="1104201">
                  <a:moveTo>
                    <a:pt x="1141013" y="0"/>
                  </a:moveTo>
                  <a:cubicBezTo>
                    <a:pt x="1771177" y="0"/>
                    <a:pt x="2282026" y="94730"/>
                    <a:pt x="2282026" y="211586"/>
                  </a:cubicBezTo>
                  <a:lnTo>
                    <a:pt x="2269243" y="235100"/>
                  </a:lnTo>
                  <a:lnTo>
                    <a:pt x="2282025" y="235100"/>
                  </a:lnTo>
                  <a:lnTo>
                    <a:pt x="2282025" y="571470"/>
                  </a:lnTo>
                  <a:lnTo>
                    <a:pt x="2282026" y="571471"/>
                  </a:lnTo>
                  <a:lnTo>
                    <a:pt x="2282025" y="571472"/>
                  </a:lnTo>
                  <a:lnTo>
                    <a:pt x="2282025" y="1104201"/>
                  </a:lnTo>
                  <a:lnTo>
                    <a:pt x="0" y="1104201"/>
                  </a:lnTo>
                  <a:lnTo>
                    <a:pt x="0" y="571471"/>
                  </a:lnTo>
                  <a:lnTo>
                    <a:pt x="0" y="235100"/>
                  </a:lnTo>
                  <a:lnTo>
                    <a:pt x="12783" y="235100"/>
                  </a:lnTo>
                  <a:lnTo>
                    <a:pt x="0" y="211586"/>
                  </a:lnTo>
                  <a:cubicBezTo>
                    <a:pt x="0" y="94730"/>
                    <a:pt x="510849" y="0"/>
                    <a:pt x="114101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dk2"/>
                </a:solidFill>
                <a:latin typeface="Fjalla One"/>
                <a:sym typeface="Fjalla One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5E7E4F7-83B8-664F-E32C-F356BE3DE8B3}"/>
                </a:ext>
              </a:extLst>
            </p:cNvPr>
            <p:cNvSpPr/>
            <p:nvPr/>
          </p:nvSpPr>
          <p:spPr>
            <a:xfrm>
              <a:off x="3352384" y="2936322"/>
              <a:ext cx="2560320" cy="3348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1D868F-5748-B132-CD38-6A36649D46C7}"/>
                </a:ext>
              </a:extLst>
            </p:cNvPr>
            <p:cNvCxnSpPr>
              <a:cxnSpLocks/>
            </p:cNvCxnSpPr>
            <p:nvPr/>
          </p:nvCxnSpPr>
          <p:spPr>
            <a:xfrm>
              <a:off x="4282685" y="3033037"/>
              <a:ext cx="604298" cy="0"/>
            </a:xfrm>
            <a:prstGeom prst="line">
              <a:avLst/>
            </a:prstGeom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CBDB28-36BC-FD36-2F2B-2D8C012AD824}"/>
                </a:ext>
              </a:extLst>
            </p:cNvPr>
            <p:cNvCxnSpPr>
              <a:cxnSpLocks/>
            </p:cNvCxnSpPr>
            <p:nvPr/>
          </p:nvCxnSpPr>
          <p:spPr>
            <a:xfrm>
              <a:off x="4354246" y="3102315"/>
              <a:ext cx="469126" cy="0"/>
            </a:xfrm>
            <a:prstGeom prst="line">
              <a:avLst/>
            </a:prstGeom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C87B72F-32E4-BF7B-0CBE-56A91C291028}"/>
                </a:ext>
              </a:extLst>
            </p:cNvPr>
            <p:cNvCxnSpPr>
              <a:cxnSpLocks/>
            </p:cNvCxnSpPr>
            <p:nvPr/>
          </p:nvCxnSpPr>
          <p:spPr>
            <a:xfrm>
              <a:off x="4414377" y="3171593"/>
              <a:ext cx="345966" cy="0"/>
            </a:xfrm>
            <a:prstGeom prst="line">
              <a:avLst/>
            </a:prstGeom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47366" y="1733384"/>
            <a:ext cx="2972341" cy="20752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Fire Detection</a:t>
            </a:r>
            <a:br>
              <a:rPr lang="en" sz="4000" dirty="0">
                <a:solidFill>
                  <a:schemeClr val="dk2"/>
                </a:solidFill>
              </a:rPr>
            </a:br>
            <a:r>
              <a:rPr lang="en" sz="3200" dirty="0">
                <a:solidFill>
                  <a:srgbClr val="F8875A"/>
                </a:solidFill>
              </a:rPr>
              <a:t>And</a:t>
            </a:r>
            <a:br>
              <a:rPr lang="en" sz="4000" dirty="0">
                <a:solidFill>
                  <a:schemeClr val="dk2"/>
                </a:solidFill>
              </a:rPr>
            </a:br>
            <a:r>
              <a:rPr lang="en" sz="4000" dirty="0">
                <a:solidFill>
                  <a:schemeClr val="dk2"/>
                </a:solidFill>
              </a:rPr>
              <a:t>Alarm System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6261650" y="3721608"/>
            <a:ext cx="1343771" cy="556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rgbClr val="F65E21"/>
                </a:solidFill>
              </a:rPr>
              <a:t>Using PLC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51061B4-775C-B80D-5581-7DB4443EFE1D}"/>
              </a:ext>
            </a:extLst>
          </p:cNvPr>
          <p:cNvSpPr/>
          <p:nvPr/>
        </p:nvSpPr>
        <p:spPr>
          <a:xfrm>
            <a:off x="5684519" y="421005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FA6ECB8-4C4B-6C4F-BA07-7C2EA92A19D7}"/>
              </a:ext>
            </a:extLst>
          </p:cNvPr>
          <p:cNvSpPr/>
          <p:nvPr/>
        </p:nvSpPr>
        <p:spPr>
          <a:xfrm>
            <a:off x="5735310" y="471487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AB86CE2-AB1F-67CB-DEE0-2C58D839ECBB}"/>
              </a:ext>
            </a:extLst>
          </p:cNvPr>
          <p:cNvSpPr/>
          <p:nvPr/>
        </p:nvSpPr>
        <p:spPr>
          <a:xfrm>
            <a:off x="7416164" y="379095"/>
            <a:ext cx="170491" cy="167640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03A98EB-92D7-E7A7-0603-1D80673F6557}"/>
              </a:ext>
            </a:extLst>
          </p:cNvPr>
          <p:cNvSpPr/>
          <p:nvPr/>
        </p:nvSpPr>
        <p:spPr>
          <a:xfrm>
            <a:off x="8060055" y="893883"/>
            <a:ext cx="585885" cy="574689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E6B9A54-DFB6-5295-38E0-E6ABF64F53B0}"/>
              </a:ext>
            </a:extLst>
          </p:cNvPr>
          <p:cNvSpPr/>
          <p:nvPr/>
        </p:nvSpPr>
        <p:spPr>
          <a:xfrm>
            <a:off x="8126730" y="960179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041316A-922C-DC03-3C39-EE53B4D93311}"/>
              </a:ext>
            </a:extLst>
          </p:cNvPr>
          <p:cNvSpPr/>
          <p:nvPr/>
        </p:nvSpPr>
        <p:spPr>
          <a:xfrm>
            <a:off x="8212078" y="1043897"/>
            <a:ext cx="280010" cy="274660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55AD97-AD57-503A-F2C4-5ACDB7DDA4D3}"/>
              </a:ext>
            </a:extLst>
          </p:cNvPr>
          <p:cNvGrpSpPr/>
          <p:nvPr/>
        </p:nvGrpSpPr>
        <p:grpSpPr>
          <a:xfrm>
            <a:off x="1351279" y="385777"/>
            <a:ext cx="2900679" cy="1584814"/>
            <a:chOff x="3352382" y="1872321"/>
            <a:chExt cx="2560322" cy="1398857"/>
          </a:xfrm>
          <a:effectLst/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94D5534-D125-500D-C69D-4FC353063D1C}"/>
                </a:ext>
              </a:extLst>
            </p:cNvPr>
            <p:cNvSpPr/>
            <p:nvPr/>
          </p:nvSpPr>
          <p:spPr>
            <a:xfrm>
              <a:off x="3463037" y="1872321"/>
              <a:ext cx="2308861" cy="6520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35C915D-C115-1F38-5FCD-8343556933E5}"/>
                </a:ext>
              </a:extLst>
            </p:cNvPr>
            <p:cNvSpPr/>
            <p:nvPr/>
          </p:nvSpPr>
          <p:spPr>
            <a:xfrm>
              <a:off x="3352382" y="2019649"/>
              <a:ext cx="2560321" cy="1104201"/>
            </a:xfrm>
            <a:custGeom>
              <a:avLst/>
              <a:gdLst>
                <a:gd name="connsiteX0" fmla="*/ 1141013 w 2282026"/>
                <a:gd name="connsiteY0" fmla="*/ 0 h 1104201"/>
                <a:gd name="connsiteX1" fmla="*/ 2282026 w 2282026"/>
                <a:gd name="connsiteY1" fmla="*/ 211586 h 1104201"/>
                <a:gd name="connsiteX2" fmla="*/ 2269243 w 2282026"/>
                <a:gd name="connsiteY2" fmla="*/ 235100 h 1104201"/>
                <a:gd name="connsiteX3" fmla="*/ 2282025 w 2282026"/>
                <a:gd name="connsiteY3" fmla="*/ 235100 h 1104201"/>
                <a:gd name="connsiteX4" fmla="*/ 2282025 w 2282026"/>
                <a:gd name="connsiteY4" fmla="*/ 571470 h 1104201"/>
                <a:gd name="connsiteX5" fmla="*/ 2282026 w 2282026"/>
                <a:gd name="connsiteY5" fmla="*/ 571471 h 1104201"/>
                <a:gd name="connsiteX6" fmla="*/ 2282025 w 2282026"/>
                <a:gd name="connsiteY6" fmla="*/ 571472 h 1104201"/>
                <a:gd name="connsiteX7" fmla="*/ 2282025 w 2282026"/>
                <a:gd name="connsiteY7" fmla="*/ 1104201 h 1104201"/>
                <a:gd name="connsiteX8" fmla="*/ 0 w 2282026"/>
                <a:gd name="connsiteY8" fmla="*/ 1104201 h 1104201"/>
                <a:gd name="connsiteX9" fmla="*/ 0 w 2282026"/>
                <a:gd name="connsiteY9" fmla="*/ 571471 h 1104201"/>
                <a:gd name="connsiteX10" fmla="*/ 0 w 2282026"/>
                <a:gd name="connsiteY10" fmla="*/ 235100 h 1104201"/>
                <a:gd name="connsiteX11" fmla="*/ 12783 w 2282026"/>
                <a:gd name="connsiteY11" fmla="*/ 235100 h 1104201"/>
                <a:gd name="connsiteX12" fmla="*/ 0 w 2282026"/>
                <a:gd name="connsiteY12" fmla="*/ 211586 h 1104201"/>
                <a:gd name="connsiteX13" fmla="*/ 1141013 w 2282026"/>
                <a:gd name="connsiteY13" fmla="*/ 0 h 110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2026" h="1104201">
                  <a:moveTo>
                    <a:pt x="1141013" y="0"/>
                  </a:moveTo>
                  <a:cubicBezTo>
                    <a:pt x="1771177" y="0"/>
                    <a:pt x="2282026" y="94730"/>
                    <a:pt x="2282026" y="211586"/>
                  </a:cubicBezTo>
                  <a:lnTo>
                    <a:pt x="2269243" y="235100"/>
                  </a:lnTo>
                  <a:lnTo>
                    <a:pt x="2282025" y="235100"/>
                  </a:lnTo>
                  <a:lnTo>
                    <a:pt x="2282025" y="571470"/>
                  </a:lnTo>
                  <a:lnTo>
                    <a:pt x="2282026" y="571471"/>
                  </a:lnTo>
                  <a:lnTo>
                    <a:pt x="2282025" y="571472"/>
                  </a:lnTo>
                  <a:lnTo>
                    <a:pt x="2282025" y="1104201"/>
                  </a:lnTo>
                  <a:lnTo>
                    <a:pt x="0" y="1104201"/>
                  </a:lnTo>
                  <a:lnTo>
                    <a:pt x="0" y="571471"/>
                  </a:lnTo>
                  <a:lnTo>
                    <a:pt x="0" y="235100"/>
                  </a:lnTo>
                  <a:lnTo>
                    <a:pt x="12783" y="235100"/>
                  </a:lnTo>
                  <a:lnTo>
                    <a:pt x="0" y="211586"/>
                  </a:lnTo>
                  <a:cubicBezTo>
                    <a:pt x="0" y="94730"/>
                    <a:pt x="510849" y="0"/>
                    <a:pt x="114101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dk2"/>
                </a:solidFill>
                <a:latin typeface="Fjalla One"/>
                <a:sym typeface="Fjalla One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9980FFF-77D8-1B04-7088-3D81116C723C}"/>
                </a:ext>
              </a:extLst>
            </p:cNvPr>
            <p:cNvSpPr/>
            <p:nvPr/>
          </p:nvSpPr>
          <p:spPr>
            <a:xfrm>
              <a:off x="3352384" y="2936322"/>
              <a:ext cx="2560320" cy="3348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5A6C25-5D27-7747-31EA-F1AA2D8E2E7B}"/>
                </a:ext>
              </a:extLst>
            </p:cNvPr>
            <p:cNvCxnSpPr>
              <a:cxnSpLocks/>
            </p:cNvCxnSpPr>
            <p:nvPr/>
          </p:nvCxnSpPr>
          <p:spPr>
            <a:xfrm>
              <a:off x="4282685" y="3033037"/>
              <a:ext cx="604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EEAB6EE-5CBD-5E29-70E8-9C8732816402}"/>
                </a:ext>
              </a:extLst>
            </p:cNvPr>
            <p:cNvCxnSpPr>
              <a:cxnSpLocks/>
            </p:cNvCxnSpPr>
            <p:nvPr/>
          </p:nvCxnSpPr>
          <p:spPr>
            <a:xfrm>
              <a:off x="4354246" y="3102315"/>
              <a:ext cx="4691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E5D6F5-0EF1-0E71-8664-87DC8F46FF23}"/>
                </a:ext>
              </a:extLst>
            </p:cNvPr>
            <p:cNvCxnSpPr>
              <a:cxnSpLocks/>
            </p:cNvCxnSpPr>
            <p:nvPr/>
          </p:nvCxnSpPr>
          <p:spPr>
            <a:xfrm>
              <a:off x="4414377" y="3171593"/>
              <a:ext cx="3459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3C49E8-4B3D-82D5-C470-20226010F0CC}"/>
              </a:ext>
            </a:extLst>
          </p:cNvPr>
          <p:cNvSpPr txBox="1"/>
          <p:nvPr/>
        </p:nvSpPr>
        <p:spPr>
          <a:xfrm>
            <a:off x="2071068" y="724948"/>
            <a:ext cx="1427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dk2"/>
                </a:solidFill>
                <a:latin typeface="Fjalla One"/>
                <a:sym typeface="Fjalla One"/>
              </a:rPr>
              <a:t>PLC</a:t>
            </a:r>
            <a:endParaRPr lang="en-US" sz="4800" dirty="0"/>
          </a:p>
        </p:txBody>
      </p:sp>
      <p:pic>
        <p:nvPicPr>
          <p:cNvPr id="12" name="Picture 11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E32E276F-F005-7A00-B722-04DE6EF9AB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3574" y="2063202"/>
            <a:ext cx="1428750" cy="1428750"/>
          </a:xfrm>
          <a:prstGeom prst="rect">
            <a:avLst/>
          </a:prstGeom>
        </p:spPr>
      </p:pic>
      <p:pic>
        <p:nvPicPr>
          <p:cNvPr id="17" name="Picture 16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B99AFBBD-9817-EEAA-9FB0-40AA839D39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1101" y="2292858"/>
            <a:ext cx="1428750" cy="1428750"/>
          </a:xfrm>
          <a:prstGeom prst="rect">
            <a:avLst/>
          </a:prstGeom>
        </p:spPr>
      </p:pic>
      <p:pic>
        <p:nvPicPr>
          <p:cNvPr id="18" name="Picture 17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3BB823D2-3200-2E43-CB2C-0C1DD93D6E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94682" y="2423080"/>
            <a:ext cx="1428750" cy="1428750"/>
          </a:xfrm>
          <a:prstGeom prst="rect">
            <a:avLst/>
          </a:prstGeom>
        </p:spPr>
      </p:pic>
      <p:pic>
        <p:nvPicPr>
          <p:cNvPr id="21" name="Picture 20" descr="A fire with a black background&#10;&#10;AI-generated content may be incorrect.">
            <a:extLst>
              <a:ext uri="{FF2B5EF4-FFF2-40B4-BE49-F238E27FC236}">
                <a16:creationId xmlns:a16="http://schemas.microsoft.com/office/drawing/2014/main" id="{49A73E8A-8513-A353-33E7-E13B7639C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325" y="4190337"/>
            <a:ext cx="1428750" cy="1428750"/>
          </a:xfrm>
          <a:prstGeom prst="rect">
            <a:avLst/>
          </a:prstGeom>
        </p:spPr>
      </p:pic>
      <p:pic>
        <p:nvPicPr>
          <p:cNvPr id="26" name="Picture 25" descr="A fire with a black background&#10;&#10;AI-generated content may be incorrect.">
            <a:extLst>
              <a:ext uri="{FF2B5EF4-FFF2-40B4-BE49-F238E27FC236}">
                <a16:creationId xmlns:a16="http://schemas.microsoft.com/office/drawing/2014/main" id="{509A9368-A60B-438A-DECB-F9D5D2A93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50" y="3951264"/>
            <a:ext cx="1428750" cy="1428750"/>
          </a:xfrm>
          <a:prstGeom prst="rect">
            <a:avLst/>
          </a:prstGeom>
        </p:spPr>
      </p:pic>
      <p:pic>
        <p:nvPicPr>
          <p:cNvPr id="27" name="Picture 26" descr="A fire with a black background&#10;&#10;AI-generated content may be incorrect.">
            <a:extLst>
              <a:ext uri="{FF2B5EF4-FFF2-40B4-BE49-F238E27FC236}">
                <a16:creationId xmlns:a16="http://schemas.microsoft.com/office/drawing/2014/main" id="{4487ADC4-7247-FB97-4B4D-927F4CFE7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603" y="3632081"/>
            <a:ext cx="1800374" cy="1800374"/>
          </a:xfrm>
          <a:prstGeom prst="rect">
            <a:avLst/>
          </a:prstGeom>
        </p:spPr>
      </p:pic>
      <p:pic>
        <p:nvPicPr>
          <p:cNvPr id="28" name="Picture 27" descr="A fire with a black background&#10;&#10;AI-generated content may be incorrect.">
            <a:extLst>
              <a:ext uri="{FF2B5EF4-FFF2-40B4-BE49-F238E27FC236}">
                <a16:creationId xmlns:a16="http://schemas.microsoft.com/office/drawing/2014/main" id="{56F490D0-5843-29ED-85B8-A519846AD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602" y="4116800"/>
            <a:ext cx="1428750" cy="1428750"/>
          </a:xfrm>
          <a:prstGeom prst="rect">
            <a:avLst/>
          </a:prstGeom>
        </p:spPr>
      </p:pic>
      <p:pic>
        <p:nvPicPr>
          <p:cNvPr id="29" name="Picture 28" descr="A fire with a black background&#10;&#10;AI-generated content may be incorrect.">
            <a:extLst>
              <a:ext uri="{FF2B5EF4-FFF2-40B4-BE49-F238E27FC236}">
                <a16:creationId xmlns:a16="http://schemas.microsoft.com/office/drawing/2014/main" id="{57C7F6E0-D197-5DEE-B23C-D943BB85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39" y="3808674"/>
            <a:ext cx="1623781" cy="1623781"/>
          </a:xfrm>
          <a:prstGeom prst="rect">
            <a:avLst/>
          </a:prstGeom>
        </p:spPr>
      </p:pic>
      <p:pic>
        <p:nvPicPr>
          <p:cNvPr id="30" name="Picture 29" descr="A fire with a black background&#10;&#10;AI-generated content may be incorrect.">
            <a:extLst>
              <a:ext uri="{FF2B5EF4-FFF2-40B4-BE49-F238E27FC236}">
                <a16:creationId xmlns:a16="http://schemas.microsoft.com/office/drawing/2014/main" id="{E3B6CF94-BA92-77D8-D374-1A3E94B9D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860" y="3710290"/>
            <a:ext cx="1843589" cy="1843589"/>
          </a:xfrm>
          <a:prstGeom prst="rect">
            <a:avLst/>
          </a:prstGeom>
        </p:spPr>
      </p:pic>
      <p:pic>
        <p:nvPicPr>
          <p:cNvPr id="31" name="Picture 30" descr="A fire with a black background&#10;&#10;AI-generated content may be incorrect.">
            <a:extLst>
              <a:ext uri="{FF2B5EF4-FFF2-40B4-BE49-F238E27FC236}">
                <a16:creationId xmlns:a16="http://schemas.microsoft.com/office/drawing/2014/main" id="{164A05AB-FEFC-384E-68F8-C9F70F82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584" y="3074129"/>
            <a:ext cx="2323114" cy="2323114"/>
          </a:xfrm>
          <a:prstGeom prst="rect">
            <a:avLst/>
          </a:prstGeom>
        </p:spPr>
      </p:pic>
      <p:pic>
        <p:nvPicPr>
          <p:cNvPr id="32" name="Picture 31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2E8B1FEF-B388-73F0-DE1D-6106DF8802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50182" y="2219838"/>
            <a:ext cx="1428750" cy="1428750"/>
          </a:xfrm>
          <a:prstGeom prst="rect">
            <a:avLst/>
          </a:prstGeom>
        </p:spPr>
      </p:pic>
      <p:pic>
        <p:nvPicPr>
          <p:cNvPr id="33" name="Picture 32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1ACAD6C8-3563-5A46-0175-43C47D91C0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27709" y="2449494"/>
            <a:ext cx="1428750" cy="1428750"/>
          </a:xfrm>
          <a:prstGeom prst="rect">
            <a:avLst/>
          </a:prstGeom>
        </p:spPr>
      </p:pic>
      <p:pic>
        <p:nvPicPr>
          <p:cNvPr id="35" name="Picture 34" descr="A fire with a black background&#10;&#10;AI-generated content may be incorrect.">
            <a:extLst>
              <a:ext uri="{FF2B5EF4-FFF2-40B4-BE49-F238E27FC236}">
                <a16:creationId xmlns:a16="http://schemas.microsoft.com/office/drawing/2014/main" id="{DDC4074F-F05F-C94C-1C9B-CB2DC8337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283" y="4346973"/>
            <a:ext cx="1428750" cy="1428750"/>
          </a:xfrm>
          <a:prstGeom prst="rect">
            <a:avLst/>
          </a:prstGeom>
        </p:spPr>
      </p:pic>
      <p:pic>
        <p:nvPicPr>
          <p:cNvPr id="36" name="Picture 35" descr="A fire with a black background&#10;&#10;AI-generated content may be incorrect.">
            <a:extLst>
              <a:ext uri="{FF2B5EF4-FFF2-40B4-BE49-F238E27FC236}">
                <a16:creationId xmlns:a16="http://schemas.microsoft.com/office/drawing/2014/main" id="{96316CC9-D1AA-F337-5574-8E0E89C4F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658" y="4107900"/>
            <a:ext cx="1428750" cy="1428750"/>
          </a:xfrm>
          <a:prstGeom prst="rect">
            <a:avLst/>
          </a:prstGeom>
        </p:spPr>
      </p:pic>
      <p:pic>
        <p:nvPicPr>
          <p:cNvPr id="37" name="Picture 36" descr="A fire with a black background&#10;&#10;AI-generated content may be incorrect.">
            <a:extLst>
              <a:ext uri="{FF2B5EF4-FFF2-40B4-BE49-F238E27FC236}">
                <a16:creationId xmlns:a16="http://schemas.microsoft.com/office/drawing/2014/main" id="{2C007ACB-6705-DBD8-24D8-384EC9BE3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211" y="3788717"/>
            <a:ext cx="1800374" cy="1800374"/>
          </a:xfrm>
          <a:prstGeom prst="rect">
            <a:avLst/>
          </a:prstGeom>
        </p:spPr>
      </p:pic>
      <p:pic>
        <p:nvPicPr>
          <p:cNvPr id="38" name="Picture 37" descr="A fire with a black background&#10;&#10;AI-generated content may be incorrect.">
            <a:extLst>
              <a:ext uri="{FF2B5EF4-FFF2-40B4-BE49-F238E27FC236}">
                <a16:creationId xmlns:a16="http://schemas.microsoft.com/office/drawing/2014/main" id="{4D6BAC07-E0C8-E484-9252-F00F7D979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210" y="4273436"/>
            <a:ext cx="1428750" cy="14287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FCEAFEA7-0B57-BA6A-09FF-AD64AB255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Rounded 3">
            <a:extLst>
              <a:ext uri="{FF2B5EF4-FFF2-40B4-BE49-F238E27FC236}">
                <a16:creationId xmlns:a16="http://schemas.microsoft.com/office/drawing/2014/main" id="{07F7E031-87EF-F3E7-17C8-C74EC43F6A0C}"/>
              </a:ext>
            </a:extLst>
          </p:cNvPr>
          <p:cNvSpPr/>
          <p:nvPr/>
        </p:nvSpPr>
        <p:spPr>
          <a:xfrm>
            <a:off x="1" y="0"/>
            <a:ext cx="9144000" cy="5143499"/>
          </a:xfrm>
          <a:prstGeom prst="rect">
            <a:avLst/>
          </a:prstGeom>
          <a:solidFill>
            <a:srgbClr val="FDD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0" name="Google Shape;2980;p52">
            <a:extLst>
              <a:ext uri="{FF2B5EF4-FFF2-40B4-BE49-F238E27FC236}">
                <a16:creationId xmlns:a16="http://schemas.microsoft.com/office/drawing/2014/main" id="{289EB761-53E6-4408-8294-B72036C8A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1850" y="34029"/>
            <a:ext cx="2559338" cy="423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System inputs: </a:t>
            </a:r>
            <a:r>
              <a:rPr lang="en-US" sz="1600" dirty="0">
                <a:solidFill>
                  <a:srgbClr val="B13807"/>
                </a:solidFill>
              </a:rPr>
              <a:t>Heat Sensor </a:t>
            </a:r>
            <a:endParaRPr lang="en-US" sz="1800" dirty="0">
              <a:solidFill>
                <a:srgbClr val="B13807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782B9D4-3009-BDB9-1690-BFF96AFD6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24944"/>
              </p:ext>
            </p:extLst>
          </p:nvPr>
        </p:nvGraphicFramePr>
        <p:xfrm>
          <a:off x="533842" y="606533"/>
          <a:ext cx="8076317" cy="41742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{7DCD96CB-83F3-4A16-AD36-83E7EF91FB34}</a:tableStyleId>
              </a:tblPr>
              <a:tblGrid>
                <a:gridCol w="981856">
                  <a:extLst>
                    <a:ext uri="{9D8B030D-6E8A-4147-A177-3AD203B41FA5}">
                      <a16:colId xmlns:a16="http://schemas.microsoft.com/office/drawing/2014/main" val="535182263"/>
                    </a:ext>
                  </a:extLst>
                </a:gridCol>
                <a:gridCol w="3732968">
                  <a:extLst>
                    <a:ext uri="{9D8B030D-6E8A-4147-A177-3AD203B41FA5}">
                      <a16:colId xmlns:a16="http://schemas.microsoft.com/office/drawing/2014/main" val="3875855738"/>
                    </a:ext>
                  </a:extLst>
                </a:gridCol>
                <a:gridCol w="3361493">
                  <a:extLst>
                    <a:ext uri="{9D8B030D-6E8A-4147-A177-3AD203B41FA5}">
                      <a16:colId xmlns:a16="http://schemas.microsoft.com/office/drawing/2014/main" val="1219367490"/>
                    </a:ext>
                  </a:extLst>
                </a:gridCol>
              </a:tblGrid>
              <a:tr h="805909"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2"/>
                        </a:solidFill>
                        <a:latin typeface="Fjalla One"/>
                        <a:sym typeface="Fjalla One"/>
                      </a:endParaRPr>
                    </a:p>
                  </a:txBody>
                  <a:tcPr marL="83473" marR="83473" marT="41737" marB="41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B13807"/>
                          </a:solidFill>
                          <a:latin typeface="Fjalla One"/>
                          <a:sym typeface="Fjalla One"/>
                        </a:rPr>
                        <a:t>Fixed Temperature Heat Switches</a:t>
                      </a:r>
                    </a:p>
                  </a:txBody>
                  <a:tcPr marL="83473" marR="83473" marT="41737" marB="417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B13807"/>
                          </a:solidFill>
                          <a:latin typeface="Fjalla One"/>
                          <a:sym typeface="Fjalla One"/>
                        </a:rPr>
                        <a:t>Rate-of-Rise Heat Sensors</a:t>
                      </a:r>
                    </a:p>
                  </a:txBody>
                  <a:tcPr marL="83473" marR="83473" marT="41737" marB="41737" anchor="ctr"/>
                </a:tc>
                <a:extLst>
                  <a:ext uri="{0D108BD9-81ED-4DB2-BD59-A6C34878D82A}">
                    <a16:rowId xmlns:a16="http://schemas.microsoft.com/office/drawing/2014/main" val="3367927785"/>
                  </a:ext>
                </a:extLst>
              </a:tr>
              <a:tr h="80590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B13807"/>
                          </a:solidFill>
                          <a:latin typeface="Fjalla One"/>
                          <a:sym typeface="Fjalla One"/>
                        </a:rPr>
                        <a:t>What they do</a:t>
                      </a:r>
                    </a:p>
                  </a:txBody>
                  <a:tcPr marL="83473" marR="83473" marT="41737" marB="41737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Fjalla One"/>
                          <a:cs typeface="Arial"/>
                          <a:sym typeface="Arial"/>
                        </a:rPr>
                        <a:t>Trigger alarm when a set temperature threshold is reached</a:t>
                      </a:r>
                    </a:p>
                  </a:txBody>
                  <a:tcPr marL="86964" marR="86964" marT="43482" marB="4348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Fjalla One"/>
                          <a:cs typeface="Arial"/>
                          <a:sym typeface="Arial"/>
                        </a:rPr>
                        <a:t>Trigger alarm when temperature rises rapidly over time</a:t>
                      </a:r>
                    </a:p>
                  </a:txBody>
                  <a:tcPr marL="86964" marR="86964" marT="43482" marB="43482" anchor="ctr"/>
                </a:tc>
                <a:extLst>
                  <a:ext uri="{0D108BD9-81ED-4DB2-BD59-A6C34878D82A}">
                    <a16:rowId xmlns:a16="http://schemas.microsoft.com/office/drawing/2014/main" val="2641991275"/>
                  </a:ext>
                </a:extLst>
              </a:tr>
              <a:tr h="80590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B13807"/>
                          </a:solidFill>
                          <a:latin typeface="Fjalla One"/>
                          <a:sym typeface="Fjalla One"/>
                        </a:rPr>
                        <a:t>When to use</a:t>
                      </a:r>
                    </a:p>
                  </a:txBody>
                  <a:tcPr marL="83473" marR="83473" marT="41737" marB="41737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Fjalla One"/>
                          <a:cs typeface="Arial"/>
                          <a:sym typeface="Arial"/>
                        </a:rPr>
                        <a:t>In stable environments where temperature doesn't fluctuate</a:t>
                      </a:r>
                    </a:p>
                  </a:txBody>
                  <a:tcPr marL="86964" marR="86964" marT="43482" marB="4348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Fjalla One"/>
                          <a:cs typeface="Arial"/>
                          <a:sym typeface="Arial"/>
                        </a:rPr>
                        <a:t>In environments with</a:t>
                      </a:r>
                      <a:r>
                        <a:rPr lang="ar-EG" sz="1000" b="0" i="0" u="none" strike="noStrike" cap="none" dirty="0">
                          <a:solidFill>
                            <a:schemeClr val="dk2"/>
                          </a:solidFill>
                          <a:latin typeface="Fjalla One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Fjalla One"/>
                          <a:cs typeface="Arial"/>
                          <a:sym typeface="Arial"/>
                        </a:rPr>
                        <a:t>hot or varying temps, to avoid false alarms from normal heat</a:t>
                      </a:r>
                    </a:p>
                  </a:txBody>
                  <a:tcPr marL="86964" marR="86964" marT="43482" marB="43482" anchor="ctr"/>
                </a:tc>
                <a:extLst>
                  <a:ext uri="{0D108BD9-81ED-4DB2-BD59-A6C34878D82A}">
                    <a16:rowId xmlns:a16="http://schemas.microsoft.com/office/drawing/2014/main" val="3230852363"/>
                  </a:ext>
                </a:extLst>
              </a:tr>
              <a:tr h="80590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B13807"/>
                          </a:solidFill>
                          <a:latin typeface="Fjalla One"/>
                          <a:sym typeface="Fjalla One"/>
                        </a:rPr>
                        <a:t>Example</a:t>
                      </a:r>
                    </a:p>
                  </a:txBody>
                  <a:tcPr marL="83473" marR="83473" marT="41737" marB="41737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Fjalla One"/>
                          <a:cs typeface="Arial"/>
                          <a:sym typeface="Arial"/>
                        </a:rPr>
                        <a:t>Activates if 68°C is reached in a storage room or office</a:t>
                      </a:r>
                    </a:p>
                  </a:txBody>
                  <a:tcPr marL="86964" marR="86964" marT="43482" marB="4348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Fjalla One"/>
                          <a:cs typeface="Arial"/>
                          <a:sym typeface="Arial"/>
                        </a:rPr>
                        <a:t>Triggers if temp rises &gt;7°C per minute in kitchens or boiler rooms</a:t>
                      </a:r>
                    </a:p>
                  </a:txBody>
                  <a:tcPr marL="86964" marR="86964" marT="43482" marB="43482" anchor="ctr"/>
                </a:tc>
                <a:extLst>
                  <a:ext uri="{0D108BD9-81ED-4DB2-BD59-A6C34878D82A}">
                    <a16:rowId xmlns:a16="http://schemas.microsoft.com/office/drawing/2014/main" val="4021714493"/>
                  </a:ext>
                </a:extLst>
              </a:tr>
              <a:tr h="95063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B13807"/>
                          </a:solidFill>
                          <a:latin typeface="Fjalla One"/>
                          <a:sym typeface="Fjalla One"/>
                        </a:rPr>
                        <a:t>Complexity</a:t>
                      </a:r>
                    </a:p>
                  </a:txBody>
                  <a:tcPr marL="83473" marR="83473" marT="41737" marB="41737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Fjalla One"/>
                          <a:cs typeface="Arial"/>
                          <a:sym typeface="Arial"/>
                        </a:rPr>
                        <a:t>Simple and easy to implement</a:t>
                      </a:r>
                    </a:p>
                  </a:txBody>
                  <a:tcPr marL="86964" marR="86964" marT="43482" marB="43482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Fjalla One"/>
                          <a:cs typeface="Arial"/>
                          <a:sym typeface="Arial"/>
                        </a:rPr>
                        <a:t>More complex, requires more processing than a basic switch to measure how quickly the temperature changes over time.</a:t>
                      </a:r>
                    </a:p>
                  </a:txBody>
                  <a:tcPr marL="86964" marR="86964" marT="43482" marB="43482" anchor="ctr"/>
                </a:tc>
                <a:extLst>
                  <a:ext uri="{0D108BD9-81ED-4DB2-BD59-A6C34878D82A}">
                    <a16:rowId xmlns:a16="http://schemas.microsoft.com/office/drawing/2014/main" val="71885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88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CFAE6FB7-357C-5909-6760-17F4C7818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Rounded 3">
            <a:extLst>
              <a:ext uri="{FF2B5EF4-FFF2-40B4-BE49-F238E27FC236}">
                <a16:creationId xmlns:a16="http://schemas.microsoft.com/office/drawing/2014/main" id="{8E9BDEF5-27D8-F5F8-8333-B80C9323D9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9144000" cy="5143499"/>
          </a:xfrm>
          <a:prstGeom prst="rect">
            <a:avLst/>
          </a:prstGeom>
          <a:solidFill>
            <a:srgbClr val="FDD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0" name="Google Shape;2980;p52">
            <a:extLst>
              <a:ext uri="{FF2B5EF4-FFF2-40B4-BE49-F238E27FC236}">
                <a16:creationId xmlns:a16="http://schemas.microsoft.com/office/drawing/2014/main" id="{15667041-8E67-DDB4-6901-13809427D7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2406" y="123036"/>
            <a:ext cx="2199189" cy="55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inputs</a:t>
            </a:r>
            <a:endParaRPr lang="en-US" dirty="0">
              <a:solidFill>
                <a:srgbClr val="B13807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425737-09C6-B652-3BCA-791C477376A8}"/>
              </a:ext>
            </a:extLst>
          </p:cNvPr>
          <p:cNvGrpSpPr/>
          <p:nvPr/>
        </p:nvGrpSpPr>
        <p:grpSpPr>
          <a:xfrm>
            <a:off x="3358135" y="6286556"/>
            <a:ext cx="2268943" cy="1239659"/>
            <a:chOff x="3352382" y="1872321"/>
            <a:chExt cx="2560322" cy="13988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3F4A106-F513-DF69-0A48-C368FDC86965}"/>
                </a:ext>
              </a:extLst>
            </p:cNvPr>
            <p:cNvSpPr/>
            <p:nvPr/>
          </p:nvSpPr>
          <p:spPr>
            <a:xfrm>
              <a:off x="3463037" y="1872321"/>
              <a:ext cx="2308861" cy="6520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111EA7-41AC-2883-EEA4-F31E73D21A88}"/>
                </a:ext>
              </a:extLst>
            </p:cNvPr>
            <p:cNvSpPr/>
            <p:nvPr/>
          </p:nvSpPr>
          <p:spPr>
            <a:xfrm>
              <a:off x="3352382" y="2019649"/>
              <a:ext cx="2560321" cy="1104201"/>
            </a:xfrm>
            <a:custGeom>
              <a:avLst/>
              <a:gdLst>
                <a:gd name="connsiteX0" fmla="*/ 1141013 w 2282026"/>
                <a:gd name="connsiteY0" fmla="*/ 0 h 1104201"/>
                <a:gd name="connsiteX1" fmla="*/ 2282026 w 2282026"/>
                <a:gd name="connsiteY1" fmla="*/ 211586 h 1104201"/>
                <a:gd name="connsiteX2" fmla="*/ 2269243 w 2282026"/>
                <a:gd name="connsiteY2" fmla="*/ 235100 h 1104201"/>
                <a:gd name="connsiteX3" fmla="*/ 2282025 w 2282026"/>
                <a:gd name="connsiteY3" fmla="*/ 235100 h 1104201"/>
                <a:gd name="connsiteX4" fmla="*/ 2282025 w 2282026"/>
                <a:gd name="connsiteY4" fmla="*/ 571470 h 1104201"/>
                <a:gd name="connsiteX5" fmla="*/ 2282026 w 2282026"/>
                <a:gd name="connsiteY5" fmla="*/ 571471 h 1104201"/>
                <a:gd name="connsiteX6" fmla="*/ 2282025 w 2282026"/>
                <a:gd name="connsiteY6" fmla="*/ 571472 h 1104201"/>
                <a:gd name="connsiteX7" fmla="*/ 2282025 w 2282026"/>
                <a:gd name="connsiteY7" fmla="*/ 1104201 h 1104201"/>
                <a:gd name="connsiteX8" fmla="*/ 0 w 2282026"/>
                <a:gd name="connsiteY8" fmla="*/ 1104201 h 1104201"/>
                <a:gd name="connsiteX9" fmla="*/ 0 w 2282026"/>
                <a:gd name="connsiteY9" fmla="*/ 571471 h 1104201"/>
                <a:gd name="connsiteX10" fmla="*/ 0 w 2282026"/>
                <a:gd name="connsiteY10" fmla="*/ 235100 h 1104201"/>
                <a:gd name="connsiteX11" fmla="*/ 12783 w 2282026"/>
                <a:gd name="connsiteY11" fmla="*/ 235100 h 1104201"/>
                <a:gd name="connsiteX12" fmla="*/ 0 w 2282026"/>
                <a:gd name="connsiteY12" fmla="*/ 211586 h 1104201"/>
                <a:gd name="connsiteX13" fmla="*/ 1141013 w 2282026"/>
                <a:gd name="connsiteY13" fmla="*/ 0 h 110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2026" h="1104201">
                  <a:moveTo>
                    <a:pt x="1141013" y="0"/>
                  </a:moveTo>
                  <a:cubicBezTo>
                    <a:pt x="1771177" y="0"/>
                    <a:pt x="2282026" y="94730"/>
                    <a:pt x="2282026" y="211586"/>
                  </a:cubicBezTo>
                  <a:lnTo>
                    <a:pt x="2269243" y="235100"/>
                  </a:lnTo>
                  <a:lnTo>
                    <a:pt x="2282025" y="235100"/>
                  </a:lnTo>
                  <a:lnTo>
                    <a:pt x="2282025" y="571470"/>
                  </a:lnTo>
                  <a:lnTo>
                    <a:pt x="2282026" y="571471"/>
                  </a:lnTo>
                  <a:lnTo>
                    <a:pt x="2282025" y="571472"/>
                  </a:lnTo>
                  <a:lnTo>
                    <a:pt x="2282025" y="1104201"/>
                  </a:lnTo>
                  <a:lnTo>
                    <a:pt x="0" y="1104201"/>
                  </a:lnTo>
                  <a:lnTo>
                    <a:pt x="0" y="571471"/>
                  </a:lnTo>
                  <a:lnTo>
                    <a:pt x="0" y="235100"/>
                  </a:lnTo>
                  <a:lnTo>
                    <a:pt x="12783" y="235100"/>
                  </a:lnTo>
                  <a:lnTo>
                    <a:pt x="0" y="211586"/>
                  </a:lnTo>
                  <a:cubicBezTo>
                    <a:pt x="0" y="94730"/>
                    <a:pt x="510849" y="0"/>
                    <a:pt x="114101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99845B-C38A-9C0F-A9DB-5163A94C119D}"/>
                </a:ext>
              </a:extLst>
            </p:cNvPr>
            <p:cNvSpPr/>
            <p:nvPr/>
          </p:nvSpPr>
          <p:spPr>
            <a:xfrm>
              <a:off x="3352384" y="2936322"/>
              <a:ext cx="2560320" cy="3348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394ACF-3A87-B7E6-9452-A4299FF6348E}"/>
                </a:ext>
              </a:extLst>
            </p:cNvPr>
            <p:cNvCxnSpPr>
              <a:cxnSpLocks/>
            </p:cNvCxnSpPr>
            <p:nvPr/>
          </p:nvCxnSpPr>
          <p:spPr>
            <a:xfrm>
              <a:off x="4282685" y="3033037"/>
              <a:ext cx="604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4EF97E-1C77-03BA-95ED-976EB82F08AF}"/>
                </a:ext>
              </a:extLst>
            </p:cNvPr>
            <p:cNvCxnSpPr>
              <a:cxnSpLocks/>
            </p:cNvCxnSpPr>
            <p:nvPr/>
          </p:nvCxnSpPr>
          <p:spPr>
            <a:xfrm>
              <a:off x="4354246" y="3102315"/>
              <a:ext cx="4691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F65851-2A58-A367-827E-056753E25534}"/>
                </a:ext>
              </a:extLst>
            </p:cNvPr>
            <p:cNvCxnSpPr>
              <a:cxnSpLocks/>
            </p:cNvCxnSpPr>
            <p:nvPr/>
          </p:nvCxnSpPr>
          <p:spPr>
            <a:xfrm>
              <a:off x="4414377" y="3171593"/>
              <a:ext cx="3459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Google Shape;2980;p52">
            <a:extLst>
              <a:ext uri="{FF2B5EF4-FFF2-40B4-BE49-F238E27FC236}">
                <a16:creationId xmlns:a16="http://schemas.microsoft.com/office/drawing/2014/main" id="{5D1CDE9A-FD46-7C16-8F33-B002F122D6DA}"/>
              </a:ext>
            </a:extLst>
          </p:cNvPr>
          <p:cNvSpPr txBox="1">
            <a:spLocks/>
          </p:cNvSpPr>
          <p:nvPr/>
        </p:nvSpPr>
        <p:spPr>
          <a:xfrm>
            <a:off x="-2272021" y="1030484"/>
            <a:ext cx="1587820" cy="42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B13807"/>
                </a:solidFill>
              </a:rPr>
              <a:t>Smoke Sensor</a:t>
            </a:r>
          </a:p>
        </p:txBody>
      </p:sp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EA40C41-E8FD-88E3-827A-7F739190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226" y="1480987"/>
            <a:ext cx="542305" cy="542305"/>
          </a:xfrm>
          <a:prstGeom prst="rect">
            <a:avLst/>
          </a:prstGeom>
        </p:spPr>
      </p:pic>
      <p:sp>
        <p:nvSpPr>
          <p:cNvPr id="27" name="Google Shape;2980;p52">
            <a:extLst>
              <a:ext uri="{FF2B5EF4-FFF2-40B4-BE49-F238E27FC236}">
                <a16:creationId xmlns:a16="http://schemas.microsoft.com/office/drawing/2014/main" id="{12F5E22B-9F64-4FF4-1628-F8C32D6F330C}"/>
              </a:ext>
            </a:extLst>
          </p:cNvPr>
          <p:cNvSpPr txBox="1">
            <a:spLocks/>
          </p:cNvSpPr>
          <p:nvPr/>
        </p:nvSpPr>
        <p:spPr>
          <a:xfrm>
            <a:off x="-4082759" y="1444948"/>
            <a:ext cx="1321743" cy="47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200" dirty="0">
                <a:solidFill>
                  <a:srgbClr val="3D3D3D"/>
                </a:solidFill>
              </a:rPr>
              <a:t>Used to detect</a:t>
            </a:r>
          </a:p>
          <a:p>
            <a:r>
              <a:rPr lang="en-US" sz="1200" dirty="0">
                <a:solidFill>
                  <a:srgbClr val="3D3D3D"/>
                </a:solidFill>
              </a:rPr>
              <a:t>slow-burning fires</a:t>
            </a:r>
          </a:p>
        </p:txBody>
      </p:sp>
    </p:spTree>
    <p:extLst>
      <p:ext uri="{BB962C8B-B14F-4D97-AF65-F5344CB8AC3E}">
        <p14:creationId xmlns:p14="http://schemas.microsoft.com/office/powerpoint/2010/main" val="345382527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09E40B54-A085-E638-C702-D055555B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Rounded 3">
            <a:extLst>
              <a:ext uri="{FF2B5EF4-FFF2-40B4-BE49-F238E27FC236}">
                <a16:creationId xmlns:a16="http://schemas.microsoft.com/office/drawing/2014/main" id="{876FFB41-29E0-BCB7-8DC4-FA0A68BC4F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9144000" cy="5143499"/>
          </a:xfrm>
          <a:prstGeom prst="rect">
            <a:avLst/>
          </a:prstGeom>
          <a:solidFill>
            <a:srgbClr val="FDD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0" name="Google Shape;2980;p52">
            <a:extLst>
              <a:ext uri="{FF2B5EF4-FFF2-40B4-BE49-F238E27FC236}">
                <a16:creationId xmlns:a16="http://schemas.microsoft.com/office/drawing/2014/main" id="{39FF9736-6CE2-B3C1-27A7-DE8D0FE43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8090" y="123037"/>
            <a:ext cx="1587820" cy="423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System inputs</a:t>
            </a:r>
            <a:endParaRPr lang="en-US" sz="2000" dirty="0">
              <a:solidFill>
                <a:srgbClr val="B13807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F4D51C-95FA-22A4-2C36-DA7F14381536}"/>
              </a:ext>
            </a:extLst>
          </p:cNvPr>
          <p:cNvGrpSpPr/>
          <p:nvPr/>
        </p:nvGrpSpPr>
        <p:grpSpPr>
          <a:xfrm>
            <a:off x="2989142" y="1579718"/>
            <a:ext cx="3165716" cy="1729620"/>
            <a:chOff x="3352382" y="1872321"/>
            <a:chExt cx="2560322" cy="13988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A9873-3763-04F1-B27B-AC8A44CF03E1}"/>
                </a:ext>
              </a:extLst>
            </p:cNvPr>
            <p:cNvSpPr/>
            <p:nvPr/>
          </p:nvSpPr>
          <p:spPr>
            <a:xfrm>
              <a:off x="3463037" y="1872321"/>
              <a:ext cx="2308861" cy="6520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0F7519-CF76-5AAD-F216-F0D858911124}"/>
                </a:ext>
              </a:extLst>
            </p:cNvPr>
            <p:cNvSpPr/>
            <p:nvPr/>
          </p:nvSpPr>
          <p:spPr>
            <a:xfrm>
              <a:off x="3352382" y="2019649"/>
              <a:ext cx="2560321" cy="1104201"/>
            </a:xfrm>
            <a:custGeom>
              <a:avLst/>
              <a:gdLst>
                <a:gd name="connsiteX0" fmla="*/ 1141013 w 2282026"/>
                <a:gd name="connsiteY0" fmla="*/ 0 h 1104201"/>
                <a:gd name="connsiteX1" fmla="*/ 2282026 w 2282026"/>
                <a:gd name="connsiteY1" fmla="*/ 211586 h 1104201"/>
                <a:gd name="connsiteX2" fmla="*/ 2269243 w 2282026"/>
                <a:gd name="connsiteY2" fmla="*/ 235100 h 1104201"/>
                <a:gd name="connsiteX3" fmla="*/ 2282025 w 2282026"/>
                <a:gd name="connsiteY3" fmla="*/ 235100 h 1104201"/>
                <a:gd name="connsiteX4" fmla="*/ 2282025 w 2282026"/>
                <a:gd name="connsiteY4" fmla="*/ 571470 h 1104201"/>
                <a:gd name="connsiteX5" fmla="*/ 2282026 w 2282026"/>
                <a:gd name="connsiteY5" fmla="*/ 571471 h 1104201"/>
                <a:gd name="connsiteX6" fmla="*/ 2282025 w 2282026"/>
                <a:gd name="connsiteY6" fmla="*/ 571472 h 1104201"/>
                <a:gd name="connsiteX7" fmla="*/ 2282025 w 2282026"/>
                <a:gd name="connsiteY7" fmla="*/ 1104201 h 1104201"/>
                <a:gd name="connsiteX8" fmla="*/ 0 w 2282026"/>
                <a:gd name="connsiteY8" fmla="*/ 1104201 h 1104201"/>
                <a:gd name="connsiteX9" fmla="*/ 0 w 2282026"/>
                <a:gd name="connsiteY9" fmla="*/ 571471 h 1104201"/>
                <a:gd name="connsiteX10" fmla="*/ 0 w 2282026"/>
                <a:gd name="connsiteY10" fmla="*/ 235100 h 1104201"/>
                <a:gd name="connsiteX11" fmla="*/ 12783 w 2282026"/>
                <a:gd name="connsiteY11" fmla="*/ 235100 h 1104201"/>
                <a:gd name="connsiteX12" fmla="*/ 0 w 2282026"/>
                <a:gd name="connsiteY12" fmla="*/ 211586 h 1104201"/>
                <a:gd name="connsiteX13" fmla="*/ 1141013 w 2282026"/>
                <a:gd name="connsiteY13" fmla="*/ 0 h 110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2026" h="1104201">
                  <a:moveTo>
                    <a:pt x="1141013" y="0"/>
                  </a:moveTo>
                  <a:cubicBezTo>
                    <a:pt x="1771177" y="0"/>
                    <a:pt x="2282026" y="94730"/>
                    <a:pt x="2282026" y="211586"/>
                  </a:cubicBezTo>
                  <a:lnTo>
                    <a:pt x="2269243" y="235100"/>
                  </a:lnTo>
                  <a:lnTo>
                    <a:pt x="2282025" y="235100"/>
                  </a:lnTo>
                  <a:lnTo>
                    <a:pt x="2282025" y="571470"/>
                  </a:lnTo>
                  <a:lnTo>
                    <a:pt x="2282026" y="571471"/>
                  </a:lnTo>
                  <a:lnTo>
                    <a:pt x="2282025" y="571472"/>
                  </a:lnTo>
                  <a:lnTo>
                    <a:pt x="2282025" y="1104201"/>
                  </a:lnTo>
                  <a:lnTo>
                    <a:pt x="0" y="1104201"/>
                  </a:lnTo>
                  <a:lnTo>
                    <a:pt x="0" y="571471"/>
                  </a:lnTo>
                  <a:lnTo>
                    <a:pt x="0" y="235100"/>
                  </a:lnTo>
                  <a:lnTo>
                    <a:pt x="12783" y="235100"/>
                  </a:lnTo>
                  <a:lnTo>
                    <a:pt x="0" y="211586"/>
                  </a:lnTo>
                  <a:cubicBezTo>
                    <a:pt x="0" y="94730"/>
                    <a:pt x="510849" y="0"/>
                    <a:pt x="114101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6988A5-960B-391F-DBE4-AA5AFB7D8D7F}"/>
                </a:ext>
              </a:extLst>
            </p:cNvPr>
            <p:cNvSpPr/>
            <p:nvPr/>
          </p:nvSpPr>
          <p:spPr>
            <a:xfrm>
              <a:off x="3352384" y="2936322"/>
              <a:ext cx="2560320" cy="3348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9A6F25-EBC9-5FFE-75B4-161CB8638AC7}"/>
                </a:ext>
              </a:extLst>
            </p:cNvPr>
            <p:cNvCxnSpPr>
              <a:cxnSpLocks/>
            </p:cNvCxnSpPr>
            <p:nvPr/>
          </p:nvCxnSpPr>
          <p:spPr>
            <a:xfrm>
              <a:off x="4282685" y="3033037"/>
              <a:ext cx="604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9EAAE7-6152-B4B1-427F-944926DBAC55}"/>
                </a:ext>
              </a:extLst>
            </p:cNvPr>
            <p:cNvCxnSpPr>
              <a:cxnSpLocks/>
            </p:cNvCxnSpPr>
            <p:nvPr/>
          </p:nvCxnSpPr>
          <p:spPr>
            <a:xfrm>
              <a:off x="4354246" y="3102315"/>
              <a:ext cx="4691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526ECF-9722-FDE5-E232-A6990B53371B}"/>
                </a:ext>
              </a:extLst>
            </p:cNvPr>
            <p:cNvCxnSpPr>
              <a:cxnSpLocks/>
            </p:cNvCxnSpPr>
            <p:nvPr/>
          </p:nvCxnSpPr>
          <p:spPr>
            <a:xfrm>
              <a:off x="4414377" y="3171593"/>
              <a:ext cx="3459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Google Shape;2980;p52">
            <a:extLst>
              <a:ext uri="{FF2B5EF4-FFF2-40B4-BE49-F238E27FC236}">
                <a16:creationId xmlns:a16="http://schemas.microsoft.com/office/drawing/2014/main" id="{7D1A829C-E13F-CF81-1070-C22FB2380E4D}"/>
              </a:ext>
            </a:extLst>
          </p:cNvPr>
          <p:cNvSpPr txBox="1">
            <a:spLocks/>
          </p:cNvSpPr>
          <p:nvPr/>
        </p:nvSpPr>
        <p:spPr>
          <a:xfrm>
            <a:off x="1026763" y="1030484"/>
            <a:ext cx="1587820" cy="42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B13807"/>
                </a:solidFill>
              </a:rPr>
              <a:t>Smoke Sensor</a:t>
            </a:r>
          </a:p>
        </p:txBody>
      </p:sp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38ED098-7C5A-F663-B0A2-716C4676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58" y="1480987"/>
            <a:ext cx="542305" cy="542305"/>
          </a:xfrm>
          <a:prstGeom prst="rect">
            <a:avLst/>
          </a:prstGeom>
        </p:spPr>
      </p:pic>
      <p:pic>
        <p:nvPicPr>
          <p:cNvPr id="3" name="Picture 2" descr="A yellow question mark and a black background&#10;&#10;AI-generated content may be incorrect.">
            <a:extLst>
              <a:ext uri="{FF2B5EF4-FFF2-40B4-BE49-F238E27FC236}">
                <a16:creationId xmlns:a16="http://schemas.microsoft.com/office/drawing/2014/main" id="{C6463D44-C7EB-1E83-49AA-D54427B4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4422644" y="2225544"/>
            <a:ext cx="298713" cy="298713"/>
          </a:xfrm>
          <a:prstGeom prst="rect">
            <a:avLst/>
          </a:prstGeom>
        </p:spPr>
      </p:pic>
      <p:sp>
        <p:nvSpPr>
          <p:cNvPr id="4" name="Google Shape;2980;p52">
            <a:extLst>
              <a:ext uri="{FF2B5EF4-FFF2-40B4-BE49-F238E27FC236}">
                <a16:creationId xmlns:a16="http://schemas.microsoft.com/office/drawing/2014/main" id="{92E4C242-7BCF-70BD-A5DC-58BFA24CCDA3}"/>
              </a:ext>
            </a:extLst>
          </p:cNvPr>
          <p:cNvSpPr txBox="1">
            <a:spLocks/>
          </p:cNvSpPr>
          <p:nvPr/>
        </p:nvSpPr>
        <p:spPr>
          <a:xfrm>
            <a:off x="1159801" y="1444948"/>
            <a:ext cx="1321743" cy="47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200" dirty="0">
                <a:solidFill>
                  <a:srgbClr val="3D3D3D"/>
                </a:solidFill>
              </a:rPr>
              <a:t>Used to detect</a:t>
            </a:r>
          </a:p>
          <a:p>
            <a:r>
              <a:rPr lang="en-US" sz="1200" dirty="0">
                <a:solidFill>
                  <a:srgbClr val="3D3D3D"/>
                </a:solidFill>
              </a:rPr>
              <a:t>slow-burning fires</a:t>
            </a:r>
          </a:p>
        </p:txBody>
      </p:sp>
    </p:spTree>
    <p:extLst>
      <p:ext uri="{BB962C8B-B14F-4D97-AF65-F5344CB8AC3E}">
        <p14:creationId xmlns:p14="http://schemas.microsoft.com/office/powerpoint/2010/main" val="3771945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2DE71D4C-9586-DEC7-1265-D49D9553A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Rounded 3">
            <a:extLst>
              <a:ext uri="{FF2B5EF4-FFF2-40B4-BE49-F238E27FC236}">
                <a16:creationId xmlns:a16="http://schemas.microsoft.com/office/drawing/2014/main" id="{110E4518-CA0B-03EB-27A8-CD65CD4D72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9144000" cy="5143499"/>
          </a:xfrm>
          <a:prstGeom prst="rect">
            <a:avLst/>
          </a:prstGeom>
          <a:solidFill>
            <a:srgbClr val="FDD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0" name="Google Shape;2980;p52">
            <a:extLst>
              <a:ext uri="{FF2B5EF4-FFF2-40B4-BE49-F238E27FC236}">
                <a16:creationId xmlns:a16="http://schemas.microsoft.com/office/drawing/2014/main" id="{89864BAA-BA9D-C128-CB90-C7A2E3A03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8090" y="123037"/>
            <a:ext cx="1587820" cy="423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System inputs</a:t>
            </a:r>
            <a:endParaRPr lang="en-US" sz="2000" dirty="0">
              <a:solidFill>
                <a:srgbClr val="B13807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3C413-01FA-9DD6-6556-86752D79507E}"/>
              </a:ext>
            </a:extLst>
          </p:cNvPr>
          <p:cNvGrpSpPr/>
          <p:nvPr/>
        </p:nvGrpSpPr>
        <p:grpSpPr>
          <a:xfrm>
            <a:off x="2989142" y="1579718"/>
            <a:ext cx="3165716" cy="1729620"/>
            <a:chOff x="3352382" y="1872321"/>
            <a:chExt cx="2560322" cy="13988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7FAA27-FD3D-71E9-E87F-68861AFA57D4}"/>
                </a:ext>
              </a:extLst>
            </p:cNvPr>
            <p:cNvSpPr/>
            <p:nvPr/>
          </p:nvSpPr>
          <p:spPr>
            <a:xfrm>
              <a:off x="3463037" y="1872321"/>
              <a:ext cx="2308861" cy="6520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BA96EF0-1CB2-F6B4-9074-B8EAD27254AF}"/>
                </a:ext>
              </a:extLst>
            </p:cNvPr>
            <p:cNvSpPr/>
            <p:nvPr/>
          </p:nvSpPr>
          <p:spPr>
            <a:xfrm>
              <a:off x="3352382" y="2019649"/>
              <a:ext cx="2560321" cy="1104201"/>
            </a:xfrm>
            <a:custGeom>
              <a:avLst/>
              <a:gdLst>
                <a:gd name="connsiteX0" fmla="*/ 1141013 w 2282026"/>
                <a:gd name="connsiteY0" fmla="*/ 0 h 1104201"/>
                <a:gd name="connsiteX1" fmla="*/ 2282026 w 2282026"/>
                <a:gd name="connsiteY1" fmla="*/ 211586 h 1104201"/>
                <a:gd name="connsiteX2" fmla="*/ 2269243 w 2282026"/>
                <a:gd name="connsiteY2" fmla="*/ 235100 h 1104201"/>
                <a:gd name="connsiteX3" fmla="*/ 2282025 w 2282026"/>
                <a:gd name="connsiteY3" fmla="*/ 235100 h 1104201"/>
                <a:gd name="connsiteX4" fmla="*/ 2282025 w 2282026"/>
                <a:gd name="connsiteY4" fmla="*/ 571470 h 1104201"/>
                <a:gd name="connsiteX5" fmla="*/ 2282026 w 2282026"/>
                <a:gd name="connsiteY5" fmla="*/ 571471 h 1104201"/>
                <a:gd name="connsiteX6" fmla="*/ 2282025 w 2282026"/>
                <a:gd name="connsiteY6" fmla="*/ 571472 h 1104201"/>
                <a:gd name="connsiteX7" fmla="*/ 2282025 w 2282026"/>
                <a:gd name="connsiteY7" fmla="*/ 1104201 h 1104201"/>
                <a:gd name="connsiteX8" fmla="*/ 0 w 2282026"/>
                <a:gd name="connsiteY8" fmla="*/ 1104201 h 1104201"/>
                <a:gd name="connsiteX9" fmla="*/ 0 w 2282026"/>
                <a:gd name="connsiteY9" fmla="*/ 571471 h 1104201"/>
                <a:gd name="connsiteX10" fmla="*/ 0 w 2282026"/>
                <a:gd name="connsiteY10" fmla="*/ 235100 h 1104201"/>
                <a:gd name="connsiteX11" fmla="*/ 12783 w 2282026"/>
                <a:gd name="connsiteY11" fmla="*/ 235100 h 1104201"/>
                <a:gd name="connsiteX12" fmla="*/ 0 w 2282026"/>
                <a:gd name="connsiteY12" fmla="*/ 211586 h 1104201"/>
                <a:gd name="connsiteX13" fmla="*/ 1141013 w 2282026"/>
                <a:gd name="connsiteY13" fmla="*/ 0 h 110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2026" h="1104201">
                  <a:moveTo>
                    <a:pt x="1141013" y="0"/>
                  </a:moveTo>
                  <a:cubicBezTo>
                    <a:pt x="1771177" y="0"/>
                    <a:pt x="2282026" y="94730"/>
                    <a:pt x="2282026" y="211586"/>
                  </a:cubicBezTo>
                  <a:lnTo>
                    <a:pt x="2269243" y="235100"/>
                  </a:lnTo>
                  <a:lnTo>
                    <a:pt x="2282025" y="235100"/>
                  </a:lnTo>
                  <a:lnTo>
                    <a:pt x="2282025" y="571470"/>
                  </a:lnTo>
                  <a:lnTo>
                    <a:pt x="2282026" y="571471"/>
                  </a:lnTo>
                  <a:lnTo>
                    <a:pt x="2282025" y="571472"/>
                  </a:lnTo>
                  <a:lnTo>
                    <a:pt x="2282025" y="1104201"/>
                  </a:lnTo>
                  <a:lnTo>
                    <a:pt x="0" y="1104201"/>
                  </a:lnTo>
                  <a:lnTo>
                    <a:pt x="0" y="571471"/>
                  </a:lnTo>
                  <a:lnTo>
                    <a:pt x="0" y="235100"/>
                  </a:lnTo>
                  <a:lnTo>
                    <a:pt x="12783" y="235100"/>
                  </a:lnTo>
                  <a:lnTo>
                    <a:pt x="0" y="211586"/>
                  </a:lnTo>
                  <a:cubicBezTo>
                    <a:pt x="0" y="94730"/>
                    <a:pt x="510849" y="0"/>
                    <a:pt x="114101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A7E61E8-5BFE-679E-E5AA-30A6259AEAD6}"/>
                </a:ext>
              </a:extLst>
            </p:cNvPr>
            <p:cNvSpPr/>
            <p:nvPr/>
          </p:nvSpPr>
          <p:spPr>
            <a:xfrm>
              <a:off x="3352384" y="2936322"/>
              <a:ext cx="2560320" cy="3348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B1F62A1-4469-6C3E-BD57-6DCC639B082C}"/>
                </a:ext>
              </a:extLst>
            </p:cNvPr>
            <p:cNvCxnSpPr>
              <a:cxnSpLocks/>
            </p:cNvCxnSpPr>
            <p:nvPr/>
          </p:nvCxnSpPr>
          <p:spPr>
            <a:xfrm>
              <a:off x="4282685" y="3033037"/>
              <a:ext cx="604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D976C5-BAFD-A3DB-BFC7-5716582CA6DA}"/>
                </a:ext>
              </a:extLst>
            </p:cNvPr>
            <p:cNvCxnSpPr>
              <a:cxnSpLocks/>
            </p:cNvCxnSpPr>
            <p:nvPr/>
          </p:nvCxnSpPr>
          <p:spPr>
            <a:xfrm>
              <a:off x="4354246" y="3102315"/>
              <a:ext cx="4691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503037-186D-0101-E550-C5C75253B04E}"/>
                </a:ext>
              </a:extLst>
            </p:cNvPr>
            <p:cNvCxnSpPr>
              <a:cxnSpLocks/>
            </p:cNvCxnSpPr>
            <p:nvPr/>
          </p:nvCxnSpPr>
          <p:spPr>
            <a:xfrm>
              <a:off x="4414377" y="3171593"/>
              <a:ext cx="3459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Google Shape;2980;p52">
            <a:extLst>
              <a:ext uri="{FF2B5EF4-FFF2-40B4-BE49-F238E27FC236}">
                <a16:creationId xmlns:a16="http://schemas.microsoft.com/office/drawing/2014/main" id="{A649355F-6A8B-C1E2-87A6-EFF9AAB6BF63}"/>
              </a:ext>
            </a:extLst>
          </p:cNvPr>
          <p:cNvSpPr txBox="1">
            <a:spLocks/>
          </p:cNvSpPr>
          <p:nvPr/>
        </p:nvSpPr>
        <p:spPr>
          <a:xfrm>
            <a:off x="1026763" y="1030484"/>
            <a:ext cx="1587820" cy="42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B13807"/>
                </a:solidFill>
              </a:rPr>
              <a:t>Smoke Sensor</a:t>
            </a:r>
          </a:p>
        </p:txBody>
      </p:sp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757A144-C9B9-B8F9-0F75-40B1669B1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58" y="1480987"/>
            <a:ext cx="542305" cy="542305"/>
          </a:xfrm>
          <a:prstGeom prst="rect">
            <a:avLst/>
          </a:prstGeom>
        </p:spPr>
      </p:pic>
      <p:pic>
        <p:nvPicPr>
          <p:cNvPr id="6" name="Picture 5" descr="A yellow question mark and a black background&#10;&#10;AI-generated content may be incorrect.">
            <a:extLst>
              <a:ext uri="{FF2B5EF4-FFF2-40B4-BE49-F238E27FC236}">
                <a16:creationId xmlns:a16="http://schemas.microsoft.com/office/drawing/2014/main" id="{668385AA-6328-9963-E628-2C003B1AC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287" y="2043161"/>
            <a:ext cx="597426" cy="597426"/>
          </a:xfrm>
          <a:prstGeom prst="rect">
            <a:avLst/>
          </a:prstGeom>
        </p:spPr>
      </p:pic>
      <p:sp>
        <p:nvSpPr>
          <p:cNvPr id="3" name="Rectangle 29">
            <a:extLst>
              <a:ext uri="{FF2B5EF4-FFF2-40B4-BE49-F238E27FC236}">
                <a16:creationId xmlns:a16="http://schemas.microsoft.com/office/drawing/2014/main" id="{49C1A59E-528A-DB26-54BB-300E3C1082D4}"/>
              </a:ext>
            </a:extLst>
          </p:cNvPr>
          <p:cNvSpPr/>
          <p:nvPr/>
        </p:nvSpPr>
        <p:spPr>
          <a:xfrm>
            <a:off x="4121890" y="2523498"/>
            <a:ext cx="747186" cy="379105"/>
          </a:xfrm>
          <a:custGeom>
            <a:avLst/>
            <a:gdLst>
              <a:gd name="connsiteX0" fmla="*/ 0 w 1671734"/>
              <a:gd name="connsiteY0" fmla="*/ 0 h 839641"/>
              <a:gd name="connsiteX1" fmla="*/ 1671734 w 1671734"/>
              <a:gd name="connsiteY1" fmla="*/ 0 h 839641"/>
              <a:gd name="connsiteX2" fmla="*/ 1671734 w 1671734"/>
              <a:gd name="connsiteY2" fmla="*/ 839641 h 839641"/>
              <a:gd name="connsiteX3" fmla="*/ 0 w 1671734"/>
              <a:gd name="connsiteY3" fmla="*/ 839641 h 839641"/>
              <a:gd name="connsiteX4" fmla="*/ 0 w 1671734"/>
              <a:gd name="connsiteY4" fmla="*/ 0 h 839641"/>
              <a:gd name="connsiteX0" fmla="*/ 0 w 1671734"/>
              <a:gd name="connsiteY0" fmla="*/ 0 h 839719"/>
              <a:gd name="connsiteX1" fmla="*/ 1671734 w 1671734"/>
              <a:gd name="connsiteY1" fmla="*/ 0 h 839719"/>
              <a:gd name="connsiteX2" fmla="*/ 1671734 w 1671734"/>
              <a:gd name="connsiteY2" fmla="*/ 839641 h 839719"/>
              <a:gd name="connsiteX3" fmla="*/ 778764 w 1671734"/>
              <a:gd name="connsiteY3" fmla="*/ 839719 h 839719"/>
              <a:gd name="connsiteX4" fmla="*/ 0 w 1671734"/>
              <a:gd name="connsiteY4" fmla="*/ 839641 h 839719"/>
              <a:gd name="connsiteX5" fmla="*/ 0 w 1671734"/>
              <a:gd name="connsiteY5" fmla="*/ 0 h 839719"/>
              <a:gd name="connsiteX0" fmla="*/ 0 w 1671734"/>
              <a:gd name="connsiteY0" fmla="*/ 0 h 839641"/>
              <a:gd name="connsiteX1" fmla="*/ 1671734 w 1671734"/>
              <a:gd name="connsiteY1" fmla="*/ 0 h 839641"/>
              <a:gd name="connsiteX2" fmla="*/ 1671734 w 1671734"/>
              <a:gd name="connsiteY2" fmla="*/ 839641 h 839641"/>
              <a:gd name="connsiteX3" fmla="*/ 780669 w 1671734"/>
              <a:gd name="connsiteY3" fmla="*/ 822574 h 839641"/>
              <a:gd name="connsiteX4" fmla="*/ 0 w 1671734"/>
              <a:gd name="connsiteY4" fmla="*/ 839641 h 839641"/>
              <a:gd name="connsiteX5" fmla="*/ 0 w 1671734"/>
              <a:gd name="connsiteY5" fmla="*/ 0 h 839641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73639 w 1673639"/>
              <a:gd name="connsiteY2" fmla="*/ 839641 h 849166"/>
              <a:gd name="connsiteX3" fmla="*/ 782574 w 1673639"/>
              <a:gd name="connsiteY3" fmla="*/ 822574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73639 w 1673639"/>
              <a:gd name="connsiteY2" fmla="*/ 839641 h 849166"/>
              <a:gd name="connsiteX3" fmla="*/ 778764 w 1673639"/>
              <a:gd name="connsiteY3" fmla="*/ 744469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73639 w 1673639"/>
              <a:gd name="connsiteY2" fmla="*/ 839641 h 849166"/>
              <a:gd name="connsiteX3" fmla="*/ 773049 w 1673639"/>
              <a:gd name="connsiteY3" fmla="*/ 816859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773049 w 1673639"/>
              <a:gd name="connsiteY3" fmla="*/ 816859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1325500 w 1673639"/>
              <a:gd name="connsiteY3" fmla="*/ 834003 h 849166"/>
              <a:gd name="connsiteX4" fmla="*/ 773049 w 1673639"/>
              <a:gd name="connsiteY4" fmla="*/ 816859 h 849166"/>
              <a:gd name="connsiteX5" fmla="*/ 0 w 1673639"/>
              <a:gd name="connsiteY5" fmla="*/ 849166 h 849166"/>
              <a:gd name="connsiteX6" fmla="*/ 1905 w 1673639"/>
              <a:gd name="connsiteY6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1321690 w 1673639"/>
              <a:gd name="connsiteY3" fmla="*/ 807333 h 849166"/>
              <a:gd name="connsiteX4" fmla="*/ 773049 w 1673639"/>
              <a:gd name="connsiteY4" fmla="*/ 816859 h 849166"/>
              <a:gd name="connsiteX5" fmla="*/ 0 w 1673639"/>
              <a:gd name="connsiteY5" fmla="*/ 849166 h 849166"/>
              <a:gd name="connsiteX6" fmla="*/ 1905 w 1673639"/>
              <a:gd name="connsiteY6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1321690 w 1673639"/>
              <a:gd name="connsiteY3" fmla="*/ 820668 h 849166"/>
              <a:gd name="connsiteX4" fmla="*/ 773049 w 1673639"/>
              <a:gd name="connsiteY4" fmla="*/ 816859 h 849166"/>
              <a:gd name="connsiteX5" fmla="*/ 0 w 1673639"/>
              <a:gd name="connsiteY5" fmla="*/ 849166 h 849166"/>
              <a:gd name="connsiteX6" fmla="*/ 1905 w 1673639"/>
              <a:gd name="connsiteY6" fmla="*/ 0 h 84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3639" h="849166">
                <a:moveTo>
                  <a:pt x="1905" y="0"/>
                </a:moveTo>
                <a:lnTo>
                  <a:pt x="1673639" y="0"/>
                </a:lnTo>
                <a:lnTo>
                  <a:pt x="1667924" y="845356"/>
                </a:lnTo>
                <a:lnTo>
                  <a:pt x="1321690" y="820668"/>
                </a:lnTo>
                <a:lnTo>
                  <a:pt x="773049" y="816859"/>
                </a:lnTo>
                <a:lnTo>
                  <a:pt x="0" y="849166"/>
                </a:lnTo>
                <a:lnTo>
                  <a:pt x="1905" y="0"/>
                </a:lnTo>
                <a:close/>
              </a:path>
            </a:pathLst>
          </a:custGeom>
          <a:solidFill>
            <a:schemeClr val="tx2">
              <a:lumMod val="75000"/>
              <a:alpha val="0"/>
            </a:schemeClr>
          </a:solidFill>
          <a:ln w="12700">
            <a:solidFill>
              <a:schemeClr val="tx1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2980;p52">
            <a:extLst>
              <a:ext uri="{FF2B5EF4-FFF2-40B4-BE49-F238E27FC236}">
                <a16:creationId xmlns:a16="http://schemas.microsoft.com/office/drawing/2014/main" id="{8DBA0015-6D3D-729D-155C-AD1DB4E47EB4}"/>
              </a:ext>
            </a:extLst>
          </p:cNvPr>
          <p:cNvSpPr txBox="1">
            <a:spLocks/>
          </p:cNvSpPr>
          <p:nvPr/>
        </p:nvSpPr>
        <p:spPr>
          <a:xfrm>
            <a:off x="1159801" y="1444948"/>
            <a:ext cx="1321743" cy="47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200" dirty="0">
                <a:solidFill>
                  <a:srgbClr val="3D3D3D"/>
                </a:solidFill>
              </a:rPr>
              <a:t>Used to detect</a:t>
            </a:r>
          </a:p>
          <a:p>
            <a:r>
              <a:rPr lang="en-US" sz="1200" dirty="0">
                <a:solidFill>
                  <a:srgbClr val="3D3D3D"/>
                </a:solidFill>
              </a:rPr>
              <a:t>slow-burning fires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A336B38-2A6F-AD5F-D101-C93D96834360}"/>
              </a:ext>
            </a:extLst>
          </p:cNvPr>
          <p:cNvSpPr/>
          <p:nvPr/>
        </p:nvSpPr>
        <p:spPr>
          <a:xfrm rot="16200000">
            <a:off x="4494972" y="2656502"/>
            <a:ext cx="128518" cy="332497"/>
          </a:xfrm>
          <a:custGeom>
            <a:avLst/>
            <a:gdLst>
              <a:gd name="connsiteX0" fmla="*/ 14030 w 241607"/>
              <a:gd name="connsiteY0" fmla="*/ 0 h 182164"/>
              <a:gd name="connsiteX1" fmla="*/ 211246 w 241607"/>
              <a:gd name="connsiteY1" fmla="*/ 0 h 182164"/>
              <a:gd name="connsiteX2" fmla="*/ 241607 w 241607"/>
              <a:gd name="connsiteY2" fmla="*/ 30361 h 182164"/>
              <a:gd name="connsiteX3" fmla="*/ 241607 w 241607"/>
              <a:gd name="connsiteY3" fmla="*/ 151803 h 182164"/>
              <a:gd name="connsiteX4" fmla="*/ 211246 w 241607"/>
              <a:gd name="connsiteY4" fmla="*/ 182164 h 182164"/>
              <a:gd name="connsiteX5" fmla="*/ 14030 w 241607"/>
              <a:gd name="connsiteY5" fmla="*/ 182164 h 182164"/>
              <a:gd name="connsiteX6" fmla="*/ 0 w 241607"/>
              <a:gd name="connsiteY6" fmla="*/ 176353 h 182164"/>
              <a:gd name="connsiteX7" fmla="*/ 6667 w 241607"/>
              <a:gd name="connsiteY7" fmla="*/ 175006 h 182164"/>
              <a:gd name="connsiteX8" fmla="*/ 62296 w 241607"/>
              <a:gd name="connsiteY8" fmla="*/ 91082 h 182164"/>
              <a:gd name="connsiteX9" fmla="*/ 6667 w 241607"/>
              <a:gd name="connsiteY9" fmla="*/ 7158 h 182164"/>
              <a:gd name="connsiteX10" fmla="*/ 0 w 241607"/>
              <a:gd name="connsiteY10" fmla="*/ 5812 h 1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607" h="182164">
                <a:moveTo>
                  <a:pt x="14030" y="0"/>
                </a:moveTo>
                <a:lnTo>
                  <a:pt x="211246" y="0"/>
                </a:lnTo>
                <a:cubicBezTo>
                  <a:pt x="228014" y="0"/>
                  <a:pt x="241607" y="13593"/>
                  <a:pt x="241607" y="30361"/>
                </a:cubicBezTo>
                <a:lnTo>
                  <a:pt x="241607" y="151803"/>
                </a:lnTo>
                <a:cubicBezTo>
                  <a:pt x="241607" y="168571"/>
                  <a:pt x="228014" y="182164"/>
                  <a:pt x="211246" y="182164"/>
                </a:cubicBezTo>
                <a:lnTo>
                  <a:pt x="14030" y="182164"/>
                </a:lnTo>
                <a:lnTo>
                  <a:pt x="0" y="176353"/>
                </a:lnTo>
                <a:lnTo>
                  <a:pt x="6667" y="175006"/>
                </a:lnTo>
                <a:cubicBezTo>
                  <a:pt x="39358" y="161179"/>
                  <a:pt x="62296" y="128809"/>
                  <a:pt x="62296" y="91082"/>
                </a:cubicBezTo>
                <a:cubicBezTo>
                  <a:pt x="62296" y="53355"/>
                  <a:pt x="39358" y="20985"/>
                  <a:pt x="6667" y="7158"/>
                </a:cubicBezTo>
                <a:lnTo>
                  <a:pt x="0" y="5812"/>
                </a:lnTo>
                <a:close/>
              </a:path>
            </a:pathLst>
          </a:custGeom>
          <a:solidFill>
            <a:srgbClr val="FFC000">
              <a:alpha val="0"/>
            </a:srgbClr>
          </a:solidFill>
          <a:ln w="9525">
            <a:solidFill>
              <a:schemeClr val="tx1">
                <a:lumMod val="75000"/>
                <a:alpha val="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6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49A2B7DD-BD55-8B97-7499-E2D9F9B42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Rounded 3">
            <a:extLst>
              <a:ext uri="{FF2B5EF4-FFF2-40B4-BE49-F238E27FC236}">
                <a16:creationId xmlns:a16="http://schemas.microsoft.com/office/drawing/2014/main" id="{7D2F1A0E-1FB7-8AA9-DD64-70713AC37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9144000" cy="5143499"/>
          </a:xfrm>
          <a:prstGeom prst="rect">
            <a:avLst/>
          </a:prstGeom>
          <a:solidFill>
            <a:srgbClr val="FDD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0" name="Google Shape;2980;p52">
            <a:extLst>
              <a:ext uri="{FF2B5EF4-FFF2-40B4-BE49-F238E27FC236}">
                <a16:creationId xmlns:a16="http://schemas.microsoft.com/office/drawing/2014/main" id="{84A2C331-4A1C-D348-F06F-BC5C171F02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8090" y="123037"/>
            <a:ext cx="1587820" cy="423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System inputs</a:t>
            </a:r>
            <a:endParaRPr lang="en-US" sz="2000" dirty="0">
              <a:solidFill>
                <a:srgbClr val="B13807"/>
              </a:solidFill>
            </a:endParaRPr>
          </a:p>
        </p:txBody>
      </p:sp>
      <p:sp>
        <p:nvSpPr>
          <p:cNvPr id="9" name="Google Shape;2980;p52">
            <a:extLst>
              <a:ext uri="{FF2B5EF4-FFF2-40B4-BE49-F238E27FC236}">
                <a16:creationId xmlns:a16="http://schemas.microsoft.com/office/drawing/2014/main" id="{8C9903A3-AF5B-6BB4-E5BF-CC3F64FE97F5}"/>
              </a:ext>
            </a:extLst>
          </p:cNvPr>
          <p:cNvSpPr txBox="1">
            <a:spLocks/>
          </p:cNvSpPr>
          <p:nvPr/>
        </p:nvSpPr>
        <p:spPr>
          <a:xfrm>
            <a:off x="1026763" y="1030484"/>
            <a:ext cx="1587820" cy="42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B13807"/>
                </a:solidFill>
              </a:rPr>
              <a:t>Smoke Sensor</a:t>
            </a:r>
          </a:p>
        </p:txBody>
      </p:sp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18D01F5-BBA1-9D29-3786-28FB539C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58" y="1480987"/>
            <a:ext cx="542305" cy="542305"/>
          </a:xfrm>
          <a:prstGeom prst="rect">
            <a:avLst/>
          </a:prstGeom>
        </p:spPr>
      </p:pic>
      <p:pic>
        <p:nvPicPr>
          <p:cNvPr id="6" name="Picture 5" descr="A yellow question mark and a black background&#10;&#10;AI-generated content may be incorrect.">
            <a:extLst>
              <a:ext uri="{FF2B5EF4-FFF2-40B4-BE49-F238E27FC236}">
                <a16:creationId xmlns:a16="http://schemas.microsoft.com/office/drawing/2014/main" id="{753C9344-621B-822A-8C84-7DB5F8E3917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4392980" y="2189360"/>
            <a:ext cx="332496" cy="3324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D856880-F2CE-B6A9-3FED-84CDF3D314DC}"/>
              </a:ext>
            </a:extLst>
          </p:cNvPr>
          <p:cNvGrpSpPr/>
          <p:nvPr/>
        </p:nvGrpSpPr>
        <p:grpSpPr>
          <a:xfrm>
            <a:off x="2989142" y="1579718"/>
            <a:ext cx="3165716" cy="1729620"/>
            <a:chOff x="3352382" y="1872321"/>
            <a:chExt cx="2560322" cy="13988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B66415-8EEB-A020-DC31-C442DEFDB8B8}"/>
                </a:ext>
              </a:extLst>
            </p:cNvPr>
            <p:cNvSpPr/>
            <p:nvPr/>
          </p:nvSpPr>
          <p:spPr>
            <a:xfrm>
              <a:off x="3463037" y="1872321"/>
              <a:ext cx="2308861" cy="6520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9DDB59-789F-A987-0391-71A7159BA909}"/>
                </a:ext>
              </a:extLst>
            </p:cNvPr>
            <p:cNvSpPr/>
            <p:nvPr/>
          </p:nvSpPr>
          <p:spPr>
            <a:xfrm>
              <a:off x="3352382" y="2019649"/>
              <a:ext cx="2560321" cy="1104201"/>
            </a:xfrm>
            <a:custGeom>
              <a:avLst/>
              <a:gdLst>
                <a:gd name="connsiteX0" fmla="*/ 1141013 w 2282026"/>
                <a:gd name="connsiteY0" fmla="*/ 0 h 1104201"/>
                <a:gd name="connsiteX1" fmla="*/ 2282026 w 2282026"/>
                <a:gd name="connsiteY1" fmla="*/ 211586 h 1104201"/>
                <a:gd name="connsiteX2" fmla="*/ 2269243 w 2282026"/>
                <a:gd name="connsiteY2" fmla="*/ 235100 h 1104201"/>
                <a:gd name="connsiteX3" fmla="*/ 2282025 w 2282026"/>
                <a:gd name="connsiteY3" fmla="*/ 235100 h 1104201"/>
                <a:gd name="connsiteX4" fmla="*/ 2282025 w 2282026"/>
                <a:gd name="connsiteY4" fmla="*/ 571470 h 1104201"/>
                <a:gd name="connsiteX5" fmla="*/ 2282026 w 2282026"/>
                <a:gd name="connsiteY5" fmla="*/ 571471 h 1104201"/>
                <a:gd name="connsiteX6" fmla="*/ 2282025 w 2282026"/>
                <a:gd name="connsiteY6" fmla="*/ 571472 h 1104201"/>
                <a:gd name="connsiteX7" fmla="*/ 2282025 w 2282026"/>
                <a:gd name="connsiteY7" fmla="*/ 1104201 h 1104201"/>
                <a:gd name="connsiteX8" fmla="*/ 0 w 2282026"/>
                <a:gd name="connsiteY8" fmla="*/ 1104201 h 1104201"/>
                <a:gd name="connsiteX9" fmla="*/ 0 w 2282026"/>
                <a:gd name="connsiteY9" fmla="*/ 571471 h 1104201"/>
                <a:gd name="connsiteX10" fmla="*/ 0 w 2282026"/>
                <a:gd name="connsiteY10" fmla="*/ 235100 h 1104201"/>
                <a:gd name="connsiteX11" fmla="*/ 12783 w 2282026"/>
                <a:gd name="connsiteY11" fmla="*/ 235100 h 1104201"/>
                <a:gd name="connsiteX12" fmla="*/ 0 w 2282026"/>
                <a:gd name="connsiteY12" fmla="*/ 211586 h 1104201"/>
                <a:gd name="connsiteX13" fmla="*/ 1141013 w 2282026"/>
                <a:gd name="connsiteY13" fmla="*/ 0 h 110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2026" h="1104201">
                  <a:moveTo>
                    <a:pt x="1141013" y="0"/>
                  </a:moveTo>
                  <a:cubicBezTo>
                    <a:pt x="1771177" y="0"/>
                    <a:pt x="2282026" y="94730"/>
                    <a:pt x="2282026" y="211586"/>
                  </a:cubicBezTo>
                  <a:lnTo>
                    <a:pt x="2269243" y="235100"/>
                  </a:lnTo>
                  <a:lnTo>
                    <a:pt x="2282025" y="235100"/>
                  </a:lnTo>
                  <a:lnTo>
                    <a:pt x="2282025" y="571470"/>
                  </a:lnTo>
                  <a:lnTo>
                    <a:pt x="2282026" y="571471"/>
                  </a:lnTo>
                  <a:lnTo>
                    <a:pt x="2282025" y="571472"/>
                  </a:lnTo>
                  <a:lnTo>
                    <a:pt x="2282025" y="1104201"/>
                  </a:lnTo>
                  <a:lnTo>
                    <a:pt x="0" y="1104201"/>
                  </a:lnTo>
                  <a:lnTo>
                    <a:pt x="0" y="571471"/>
                  </a:lnTo>
                  <a:lnTo>
                    <a:pt x="0" y="235100"/>
                  </a:lnTo>
                  <a:lnTo>
                    <a:pt x="12783" y="235100"/>
                  </a:lnTo>
                  <a:lnTo>
                    <a:pt x="0" y="211586"/>
                  </a:lnTo>
                  <a:cubicBezTo>
                    <a:pt x="0" y="94730"/>
                    <a:pt x="510849" y="0"/>
                    <a:pt x="114101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65AE44-2A01-BF24-5A36-F1C12A777498}"/>
                </a:ext>
              </a:extLst>
            </p:cNvPr>
            <p:cNvSpPr/>
            <p:nvPr/>
          </p:nvSpPr>
          <p:spPr>
            <a:xfrm>
              <a:off x="3352384" y="2936322"/>
              <a:ext cx="2560320" cy="3348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77C9E8-7B7B-976D-E5CA-CB2DFFD18EEA}"/>
                </a:ext>
              </a:extLst>
            </p:cNvPr>
            <p:cNvCxnSpPr>
              <a:cxnSpLocks/>
            </p:cNvCxnSpPr>
            <p:nvPr/>
          </p:nvCxnSpPr>
          <p:spPr>
            <a:xfrm>
              <a:off x="4282685" y="3033037"/>
              <a:ext cx="604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4686C6-3478-57A1-6884-42CF1F0000D0}"/>
                </a:ext>
              </a:extLst>
            </p:cNvPr>
            <p:cNvCxnSpPr>
              <a:cxnSpLocks/>
            </p:cNvCxnSpPr>
            <p:nvPr/>
          </p:nvCxnSpPr>
          <p:spPr>
            <a:xfrm>
              <a:off x="4354246" y="3102315"/>
              <a:ext cx="4691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9F3D00-8B15-4805-6C82-08678CEE2C52}"/>
                </a:ext>
              </a:extLst>
            </p:cNvPr>
            <p:cNvCxnSpPr>
              <a:cxnSpLocks/>
            </p:cNvCxnSpPr>
            <p:nvPr/>
          </p:nvCxnSpPr>
          <p:spPr>
            <a:xfrm>
              <a:off x="4414377" y="3171593"/>
              <a:ext cx="3459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E972FFD-C225-1C68-A0C7-196C8B893CA6}"/>
              </a:ext>
            </a:extLst>
          </p:cNvPr>
          <p:cNvSpPr/>
          <p:nvPr/>
        </p:nvSpPr>
        <p:spPr>
          <a:xfrm>
            <a:off x="3692270" y="2078742"/>
            <a:ext cx="1673639" cy="849166"/>
          </a:xfrm>
          <a:custGeom>
            <a:avLst/>
            <a:gdLst>
              <a:gd name="connsiteX0" fmla="*/ 0 w 1671734"/>
              <a:gd name="connsiteY0" fmla="*/ 0 h 839641"/>
              <a:gd name="connsiteX1" fmla="*/ 1671734 w 1671734"/>
              <a:gd name="connsiteY1" fmla="*/ 0 h 839641"/>
              <a:gd name="connsiteX2" fmla="*/ 1671734 w 1671734"/>
              <a:gd name="connsiteY2" fmla="*/ 839641 h 839641"/>
              <a:gd name="connsiteX3" fmla="*/ 0 w 1671734"/>
              <a:gd name="connsiteY3" fmla="*/ 839641 h 839641"/>
              <a:gd name="connsiteX4" fmla="*/ 0 w 1671734"/>
              <a:gd name="connsiteY4" fmla="*/ 0 h 839641"/>
              <a:gd name="connsiteX0" fmla="*/ 0 w 1671734"/>
              <a:gd name="connsiteY0" fmla="*/ 0 h 839719"/>
              <a:gd name="connsiteX1" fmla="*/ 1671734 w 1671734"/>
              <a:gd name="connsiteY1" fmla="*/ 0 h 839719"/>
              <a:gd name="connsiteX2" fmla="*/ 1671734 w 1671734"/>
              <a:gd name="connsiteY2" fmla="*/ 839641 h 839719"/>
              <a:gd name="connsiteX3" fmla="*/ 778764 w 1671734"/>
              <a:gd name="connsiteY3" fmla="*/ 839719 h 839719"/>
              <a:gd name="connsiteX4" fmla="*/ 0 w 1671734"/>
              <a:gd name="connsiteY4" fmla="*/ 839641 h 839719"/>
              <a:gd name="connsiteX5" fmla="*/ 0 w 1671734"/>
              <a:gd name="connsiteY5" fmla="*/ 0 h 839719"/>
              <a:gd name="connsiteX0" fmla="*/ 0 w 1671734"/>
              <a:gd name="connsiteY0" fmla="*/ 0 h 839641"/>
              <a:gd name="connsiteX1" fmla="*/ 1671734 w 1671734"/>
              <a:gd name="connsiteY1" fmla="*/ 0 h 839641"/>
              <a:gd name="connsiteX2" fmla="*/ 1671734 w 1671734"/>
              <a:gd name="connsiteY2" fmla="*/ 839641 h 839641"/>
              <a:gd name="connsiteX3" fmla="*/ 780669 w 1671734"/>
              <a:gd name="connsiteY3" fmla="*/ 822574 h 839641"/>
              <a:gd name="connsiteX4" fmla="*/ 0 w 1671734"/>
              <a:gd name="connsiteY4" fmla="*/ 839641 h 839641"/>
              <a:gd name="connsiteX5" fmla="*/ 0 w 1671734"/>
              <a:gd name="connsiteY5" fmla="*/ 0 h 839641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73639 w 1673639"/>
              <a:gd name="connsiteY2" fmla="*/ 839641 h 849166"/>
              <a:gd name="connsiteX3" fmla="*/ 782574 w 1673639"/>
              <a:gd name="connsiteY3" fmla="*/ 822574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73639 w 1673639"/>
              <a:gd name="connsiteY2" fmla="*/ 839641 h 849166"/>
              <a:gd name="connsiteX3" fmla="*/ 778764 w 1673639"/>
              <a:gd name="connsiteY3" fmla="*/ 744469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73639 w 1673639"/>
              <a:gd name="connsiteY2" fmla="*/ 839641 h 849166"/>
              <a:gd name="connsiteX3" fmla="*/ 773049 w 1673639"/>
              <a:gd name="connsiteY3" fmla="*/ 816859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773049 w 1673639"/>
              <a:gd name="connsiteY3" fmla="*/ 816859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1325500 w 1673639"/>
              <a:gd name="connsiteY3" fmla="*/ 834003 h 849166"/>
              <a:gd name="connsiteX4" fmla="*/ 773049 w 1673639"/>
              <a:gd name="connsiteY4" fmla="*/ 816859 h 849166"/>
              <a:gd name="connsiteX5" fmla="*/ 0 w 1673639"/>
              <a:gd name="connsiteY5" fmla="*/ 849166 h 849166"/>
              <a:gd name="connsiteX6" fmla="*/ 1905 w 1673639"/>
              <a:gd name="connsiteY6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1321690 w 1673639"/>
              <a:gd name="connsiteY3" fmla="*/ 807333 h 849166"/>
              <a:gd name="connsiteX4" fmla="*/ 773049 w 1673639"/>
              <a:gd name="connsiteY4" fmla="*/ 816859 h 849166"/>
              <a:gd name="connsiteX5" fmla="*/ 0 w 1673639"/>
              <a:gd name="connsiteY5" fmla="*/ 849166 h 849166"/>
              <a:gd name="connsiteX6" fmla="*/ 1905 w 1673639"/>
              <a:gd name="connsiteY6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1321690 w 1673639"/>
              <a:gd name="connsiteY3" fmla="*/ 820668 h 849166"/>
              <a:gd name="connsiteX4" fmla="*/ 773049 w 1673639"/>
              <a:gd name="connsiteY4" fmla="*/ 816859 h 849166"/>
              <a:gd name="connsiteX5" fmla="*/ 0 w 1673639"/>
              <a:gd name="connsiteY5" fmla="*/ 849166 h 849166"/>
              <a:gd name="connsiteX6" fmla="*/ 1905 w 1673639"/>
              <a:gd name="connsiteY6" fmla="*/ 0 h 84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3639" h="849166">
                <a:moveTo>
                  <a:pt x="1905" y="0"/>
                </a:moveTo>
                <a:lnTo>
                  <a:pt x="1673639" y="0"/>
                </a:lnTo>
                <a:lnTo>
                  <a:pt x="1667924" y="845356"/>
                </a:lnTo>
                <a:lnTo>
                  <a:pt x="1321690" y="820668"/>
                </a:lnTo>
                <a:lnTo>
                  <a:pt x="773049" y="816859"/>
                </a:lnTo>
                <a:lnTo>
                  <a:pt x="0" y="849166"/>
                </a:lnTo>
                <a:lnTo>
                  <a:pt x="1905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62BAC-1CE8-D1C2-58EF-E92B74BB7E84}"/>
              </a:ext>
            </a:extLst>
          </p:cNvPr>
          <p:cNvCxnSpPr>
            <a:cxnSpLocks/>
            <a:stCxn id="31" idx="3"/>
            <a:endCxn id="34" idx="8"/>
          </p:cNvCxnSpPr>
          <p:nvPr/>
        </p:nvCxnSpPr>
        <p:spPr>
          <a:xfrm>
            <a:off x="3950208" y="2521856"/>
            <a:ext cx="1236391" cy="0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33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BE0BF99-DBC6-4977-E4DD-28F124710A51}"/>
              </a:ext>
            </a:extLst>
          </p:cNvPr>
          <p:cNvSpPr/>
          <p:nvPr/>
        </p:nvSpPr>
        <p:spPr>
          <a:xfrm>
            <a:off x="3692270" y="2430774"/>
            <a:ext cx="257938" cy="182164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2700">
            <a:solidFill>
              <a:schemeClr val="tx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437D05B-905A-CD85-59BE-0E2AF298995E}"/>
              </a:ext>
            </a:extLst>
          </p:cNvPr>
          <p:cNvSpPr/>
          <p:nvPr/>
        </p:nvSpPr>
        <p:spPr>
          <a:xfrm>
            <a:off x="5124304" y="2430774"/>
            <a:ext cx="241605" cy="182164"/>
          </a:xfrm>
          <a:custGeom>
            <a:avLst/>
            <a:gdLst>
              <a:gd name="connsiteX0" fmla="*/ 14030 w 241607"/>
              <a:gd name="connsiteY0" fmla="*/ 0 h 182164"/>
              <a:gd name="connsiteX1" fmla="*/ 211246 w 241607"/>
              <a:gd name="connsiteY1" fmla="*/ 0 h 182164"/>
              <a:gd name="connsiteX2" fmla="*/ 241607 w 241607"/>
              <a:gd name="connsiteY2" fmla="*/ 30361 h 182164"/>
              <a:gd name="connsiteX3" fmla="*/ 241607 w 241607"/>
              <a:gd name="connsiteY3" fmla="*/ 151803 h 182164"/>
              <a:gd name="connsiteX4" fmla="*/ 211246 w 241607"/>
              <a:gd name="connsiteY4" fmla="*/ 182164 h 182164"/>
              <a:gd name="connsiteX5" fmla="*/ 14030 w 241607"/>
              <a:gd name="connsiteY5" fmla="*/ 182164 h 182164"/>
              <a:gd name="connsiteX6" fmla="*/ 0 w 241607"/>
              <a:gd name="connsiteY6" fmla="*/ 176353 h 182164"/>
              <a:gd name="connsiteX7" fmla="*/ 6667 w 241607"/>
              <a:gd name="connsiteY7" fmla="*/ 175006 h 182164"/>
              <a:gd name="connsiteX8" fmla="*/ 62296 w 241607"/>
              <a:gd name="connsiteY8" fmla="*/ 91082 h 182164"/>
              <a:gd name="connsiteX9" fmla="*/ 6667 w 241607"/>
              <a:gd name="connsiteY9" fmla="*/ 7158 h 182164"/>
              <a:gd name="connsiteX10" fmla="*/ 0 w 241607"/>
              <a:gd name="connsiteY10" fmla="*/ 5812 h 1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607" h="182164">
                <a:moveTo>
                  <a:pt x="14030" y="0"/>
                </a:moveTo>
                <a:lnTo>
                  <a:pt x="211246" y="0"/>
                </a:lnTo>
                <a:cubicBezTo>
                  <a:pt x="228014" y="0"/>
                  <a:pt x="241607" y="13593"/>
                  <a:pt x="241607" y="30361"/>
                </a:cubicBezTo>
                <a:lnTo>
                  <a:pt x="241607" y="151803"/>
                </a:lnTo>
                <a:cubicBezTo>
                  <a:pt x="241607" y="168571"/>
                  <a:pt x="228014" y="182164"/>
                  <a:pt x="211246" y="182164"/>
                </a:cubicBezTo>
                <a:lnTo>
                  <a:pt x="14030" y="182164"/>
                </a:lnTo>
                <a:lnTo>
                  <a:pt x="0" y="176353"/>
                </a:lnTo>
                <a:lnTo>
                  <a:pt x="6667" y="175006"/>
                </a:lnTo>
                <a:cubicBezTo>
                  <a:pt x="39358" y="161179"/>
                  <a:pt x="62296" y="128809"/>
                  <a:pt x="62296" y="91082"/>
                </a:cubicBezTo>
                <a:cubicBezTo>
                  <a:pt x="62296" y="53355"/>
                  <a:pt x="39358" y="20985"/>
                  <a:pt x="6667" y="7158"/>
                </a:cubicBezTo>
                <a:lnTo>
                  <a:pt x="0" y="581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2D4C092-7CBD-784A-7871-E39A58A5F716}"/>
              </a:ext>
            </a:extLst>
          </p:cNvPr>
          <p:cNvGrpSpPr/>
          <p:nvPr/>
        </p:nvGrpSpPr>
        <p:grpSpPr>
          <a:xfrm>
            <a:off x="1118168" y="2521856"/>
            <a:ext cx="2507627" cy="423172"/>
            <a:chOff x="1118168" y="2521856"/>
            <a:chExt cx="2507627" cy="42317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CDF7C31-66A2-8D49-C61A-00B0F1C9C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558" y="2521856"/>
              <a:ext cx="1216237" cy="28495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oogle Shape;2980;p52">
              <a:extLst>
                <a:ext uri="{FF2B5EF4-FFF2-40B4-BE49-F238E27FC236}">
                  <a16:creationId xmlns:a16="http://schemas.microsoft.com/office/drawing/2014/main" id="{ADD9D3CB-5BD6-FFA7-1186-D90274071814}"/>
                </a:ext>
              </a:extLst>
            </p:cNvPr>
            <p:cNvSpPr txBox="1">
              <a:spLocks/>
            </p:cNvSpPr>
            <p:nvPr/>
          </p:nvSpPr>
          <p:spPr>
            <a:xfrm>
              <a:off x="1118168" y="2521856"/>
              <a:ext cx="1587820" cy="423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r>
                <a:rPr lang="en-US" sz="2000" dirty="0">
                  <a:solidFill>
                    <a:srgbClr val="B13807"/>
                  </a:solidFill>
                </a:rPr>
                <a:t>Emitter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61F1C1-335A-3F0C-2BCF-C61BD220F57C}"/>
              </a:ext>
            </a:extLst>
          </p:cNvPr>
          <p:cNvGrpSpPr/>
          <p:nvPr/>
        </p:nvGrpSpPr>
        <p:grpSpPr>
          <a:xfrm>
            <a:off x="5273110" y="2081446"/>
            <a:ext cx="2749407" cy="804284"/>
            <a:chOff x="5273110" y="2081446"/>
            <a:chExt cx="2749407" cy="804284"/>
          </a:xfrm>
        </p:grpSpPr>
        <p:pic>
          <p:nvPicPr>
            <p:cNvPr id="40" name="Picture 39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88B443A9-7B3B-BF08-0A82-B7BE13D07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62383" flipH="1">
              <a:off x="5273110" y="2184847"/>
              <a:ext cx="1319810" cy="700883"/>
            </a:xfrm>
            <a:prstGeom prst="rect">
              <a:avLst/>
            </a:prstGeom>
          </p:spPr>
        </p:pic>
        <p:sp>
          <p:nvSpPr>
            <p:cNvPr id="41" name="Google Shape;2980;p52">
              <a:extLst>
                <a:ext uri="{FF2B5EF4-FFF2-40B4-BE49-F238E27FC236}">
                  <a16:creationId xmlns:a16="http://schemas.microsoft.com/office/drawing/2014/main" id="{B8396756-3A30-DEC2-FA4D-AB900F133AB9}"/>
                </a:ext>
              </a:extLst>
            </p:cNvPr>
            <p:cNvSpPr txBox="1">
              <a:spLocks/>
            </p:cNvSpPr>
            <p:nvPr/>
          </p:nvSpPr>
          <p:spPr>
            <a:xfrm>
              <a:off x="6434697" y="2081446"/>
              <a:ext cx="1587820" cy="423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r>
                <a:rPr lang="en-US" sz="2000" dirty="0">
                  <a:solidFill>
                    <a:srgbClr val="B13807"/>
                  </a:solidFill>
                </a:rPr>
                <a:t>Photo Sensor</a:t>
              </a:r>
            </a:p>
          </p:txBody>
        </p:sp>
      </p:grpSp>
      <p:sp>
        <p:nvSpPr>
          <p:cNvPr id="45" name="Google Shape;2980;p52">
            <a:extLst>
              <a:ext uri="{FF2B5EF4-FFF2-40B4-BE49-F238E27FC236}">
                <a16:creationId xmlns:a16="http://schemas.microsoft.com/office/drawing/2014/main" id="{2756A88C-8A3A-0367-79E7-BEA2CFA099C6}"/>
              </a:ext>
            </a:extLst>
          </p:cNvPr>
          <p:cNvSpPr txBox="1">
            <a:spLocks/>
          </p:cNvSpPr>
          <p:nvPr/>
        </p:nvSpPr>
        <p:spPr>
          <a:xfrm>
            <a:off x="771714" y="3464581"/>
            <a:ext cx="7600573" cy="53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/>
              <a:t>A light beam is sent from an emitter to a photo receiver across a space (sometimes several meters apart).</a:t>
            </a:r>
          </a:p>
          <a:p>
            <a:r>
              <a:rPr lang="en-US" sz="1400" dirty="0"/>
              <a:t>In normal conditions, the beam reaches the sensor uninterrupted.</a:t>
            </a:r>
          </a:p>
        </p:txBody>
      </p:sp>
      <p:pic>
        <p:nvPicPr>
          <p:cNvPr id="2945" name="Picture 2944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813049B9-1705-6938-9DB5-8924CA2B6A3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36368" y="3015969"/>
            <a:ext cx="1428750" cy="1428750"/>
          </a:xfrm>
          <a:prstGeom prst="rect">
            <a:avLst/>
          </a:prstGeom>
        </p:spPr>
      </p:pic>
      <p:pic>
        <p:nvPicPr>
          <p:cNvPr id="2946" name="Picture 2945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6BA7B05F-6A84-FC23-8373-63BC58044C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9791" y="2312763"/>
            <a:ext cx="1428750" cy="1428750"/>
          </a:xfrm>
          <a:prstGeom prst="rect">
            <a:avLst/>
          </a:prstGeom>
        </p:spPr>
      </p:pic>
      <p:pic>
        <p:nvPicPr>
          <p:cNvPr id="2947" name="Picture 2946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AECA0082-A83E-99E7-A8DC-E0C40DBC1B6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7318" y="2542419"/>
            <a:ext cx="1428750" cy="1428750"/>
          </a:xfrm>
          <a:prstGeom prst="rect">
            <a:avLst/>
          </a:prstGeom>
        </p:spPr>
      </p:pic>
      <p:pic>
        <p:nvPicPr>
          <p:cNvPr id="2948" name="Picture 2947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383CF0B0-42CE-9502-038D-75234655DE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00899" y="2672641"/>
            <a:ext cx="1428750" cy="1428750"/>
          </a:xfrm>
          <a:prstGeom prst="rect">
            <a:avLst/>
          </a:prstGeom>
        </p:spPr>
      </p:pic>
      <p:sp>
        <p:nvSpPr>
          <p:cNvPr id="2949" name="Google Shape;2980;p52">
            <a:extLst>
              <a:ext uri="{FF2B5EF4-FFF2-40B4-BE49-F238E27FC236}">
                <a16:creationId xmlns:a16="http://schemas.microsoft.com/office/drawing/2014/main" id="{3DA2E1ED-B1EC-39F6-A95E-96EDC995B8B3}"/>
              </a:ext>
            </a:extLst>
          </p:cNvPr>
          <p:cNvSpPr txBox="1">
            <a:spLocks/>
          </p:cNvSpPr>
          <p:nvPr/>
        </p:nvSpPr>
        <p:spPr>
          <a:xfrm>
            <a:off x="771714" y="4075621"/>
            <a:ext cx="7600573" cy="53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/>
              <a:t>When smoke enters, it blocks or scatters the beam, and the drop in received light triggers the alarm</a:t>
            </a:r>
          </a:p>
        </p:txBody>
      </p:sp>
      <p:sp>
        <p:nvSpPr>
          <p:cNvPr id="2950" name="Google Shape;2980;p52">
            <a:extLst>
              <a:ext uri="{FF2B5EF4-FFF2-40B4-BE49-F238E27FC236}">
                <a16:creationId xmlns:a16="http://schemas.microsoft.com/office/drawing/2014/main" id="{0160C238-F32C-3231-13B5-A949505B4B25}"/>
              </a:ext>
            </a:extLst>
          </p:cNvPr>
          <p:cNvSpPr txBox="1">
            <a:spLocks/>
          </p:cNvSpPr>
          <p:nvPr/>
        </p:nvSpPr>
        <p:spPr>
          <a:xfrm>
            <a:off x="1159801" y="1444948"/>
            <a:ext cx="1321743" cy="47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200" dirty="0">
                <a:solidFill>
                  <a:srgbClr val="3D3D3D"/>
                </a:solidFill>
              </a:rPr>
              <a:t>Used to detect</a:t>
            </a:r>
          </a:p>
          <a:p>
            <a:r>
              <a:rPr lang="en-US" sz="1200" dirty="0">
                <a:solidFill>
                  <a:srgbClr val="3D3D3D"/>
                </a:solidFill>
              </a:rPr>
              <a:t>slow-burning fires</a:t>
            </a:r>
          </a:p>
        </p:txBody>
      </p:sp>
      <p:sp>
        <p:nvSpPr>
          <p:cNvPr id="2954" name="Freeform: Shape 2953">
            <a:extLst>
              <a:ext uri="{FF2B5EF4-FFF2-40B4-BE49-F238E27FC236}">
                <a16:creationId xmlns:a16="http://schemas.microsoft.com/office/drawing/2014/main" id="{4A6F62DA-C023-4ED2-5D5B-27BBA007F1BB}"/>
              </a:ext>
            </a:extLst>
          </p:cNvPr>
          <p:cNvSpPr/>
          <p:nvPr/>
        </p:nvSpPr>
        <p:spPr>
          <a:xfrm rot="16200000">
            <a:off x="4494971" y="1976752"/>
            <a:ext cx="128518" cy="332497"/>
          </a:xfrm>
          <a:custGeom>
            <a:avLst/>
            <a:gdLst>
              <a:gd name="connsiteX0" fmla="*/ 14030 w 241607"/>
              <a:gd name="connsiteY0" fmla="*/ 0 h 182164"/>
              <a:gd name="connsiteX1" fmla="*/ 211246 w 241607"/>
              <a:gd name="connsiteY1" fmla="*/ 0 h 182164"/>
              <a:gd name="connsiteX2" fmla="*/ 241607 w 241607"/>
              <a:gd name="connsiteY2" fmla="*/ 30361 h 182164"/>
              <a:gd name="connsiteX3" fmla="*/ 241607 w 241607"/>
              <a:gd name="connsiteY3" fmla="*/ 151803 h 182164"/>
              <a:gd name="connsiteX4" fmla="*/ 211246 w 241607"/>
              <a:gd name="connsiteY4" fmla="*/ 182164 h 182164"/>
              <a:gd name="connsiteX5" fmla="*/ 14030 w 241607"/>
              <a:gd name="connsiteY5" fmla="*/ 182164 h 182164"/>
              <a:gd name="connsiteX6" fmla="*/ 0 w 241607"/>
              <a:gd name="connsiteY6" fmla="*/ 176353 h 182164"/>
              <a:gd name="connsiteX7" fmla="*/ 6667 w 241607"/>
              <a:gd name="connsiteY7" fmla="*/ 175006 h 182164"/>
              <a:gd name="connsiteX8" fmla="*/ 62296 w 241607"/>
              <a:gd name="connsiteY8" fmla="*/ 91082 h 182164"/>
              <a:gd name="connsiteX9" fmla="*/ 6667 w 241607"/>
              <a:gd name="connsiteY9" fmla="*/ 7158 h 182164"/>
              <a:gd name="connsiteX10" fmla="*/ 0 w 241607"/>
              <a:gd name="connsiteY10" fmla="*/ 5812 h 1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607" h="182164">
                <a:moveTo>
                  <a:pt x="14030" y="0"/>
                </a:moveTo>
                <a:lnTo>
                  <a:pt x="211246" y="0"/>
                </a:lnTo>
                <a:cubicBezTo>
                  <a:pt x="228014" y="0"/>
                  <a:pt x="241607" y="13593"/>
                  <a:pt x="241607" y="30361"/>
                </a:cubicBezTo>
                <a:lnTo>
                  <a:pt x="241607" y="151803"/>
                </a:lnTo>
                <a:cubicBezTo>
                  <a:pt x="241607" y="168571"/>
                  <a:pt x="228014" y="182164"/>
                  <a:pt x="211246" y="182164"/>
                </a:cubicBezTo>
                <a:lnTo>
                  <a:pt x="14030" y="182164"/>
                </a:lnTo>
                <a:lnTo>
                  <a:pt x="0" y="176353"/>
                </a:lnTo>
                <a:lnTo>
                  <a:pt x="6667" y="175006"/>
                </a:lnTo>
                <a:cubicBezTo>
                  <a:pt x="39358" y="161179"/>
                  <a:pt x="62296" y="128809"/>
                  <a:pt x="62296" y="91082"/>
                </a:cubicBezTo>
                <a:cubicBezTo>
                  <a:pt x="62296" y="53355"/>
                  <a:pt x="39358" y="20985"/>
                  <a:pt x="6667" y="7158"/>
                </a:cubicBezTo>
                <a:lnTo>
                  <a:pt x="0" y="5812"/>
                </a:lnTo>
                <a:close/>
              </a:path>
            </a:pathLst>
          </a:custGeom>
          <a:solidFill>
            <a:srgbClr val="FFC000"/>
          </a:solidFill>
          <a:ln w="9525">
            <a:solidFill>
              <a:schemeClr val="tx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2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45" grpId="0"/>
      <p:bldP spid="29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63BCB59A-913B-6200-23AF-7D12FD048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Rounded 3">
            <a:extLst>
              <a:ext uri="{FF2B5EF4-FFF2-40B4-BE49-F238E27FC236}">
                <a16:creationId xmlns:a16="http://schemas.microsoft.com/office/drawing/2014/main" id="{91EEDE27-5DB8-6DF1-64F2-5338CAFDE5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9144000" cy="5143499"/>
          </a:xfrm>
          <a:prstGeom prst="rect">
            <a:avLst/>
          </a:prstGeom>
          <a:solidFill>
            <a:srgbClr val="FDD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0" name="Google Shape;2980;p52">
            <a:extLst>
              <a:ext uri="{FF2B5EF4-FFF2-40B4-BE49-F238E27FC236}">
                <a16:creationId xmlns:a16="http://schemas.microsoft.com/office/drawing/2014/main" id="{28A7A0D8-1CA9-E71E-266C-A6A001E4D1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8090" y="123037"/>
            <a:ext cx="1587820" cy="423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System inputs</a:t>
            </a:r>
            <a:endParaRPr lang="en-US" sz="2000" dirty="0">
              <a:solidFill>
                <a:srgbClr val="B13807"/>
              </a:solidFill>
            </a:endParaRPr>
          </a:p>
        </p:txBody>
      </p:sp>
      <p:sp>
        <p:nvSpPr>
          <p:cNvPr id="9" name="Google Shape;2980;p52">
            <a:extLst>
              <a:ext uri="{FF2B5EF4-FFF2-40B4-BE49-F238E27FC236}">
                <a16:creationId xmlns:a16="http://schemas.microsoft.com/office/drawing/2014/main" id="{A44BB93A-8C73-DDBD-C612-64F6C78D33CD}"/>
              </a:ext>
            </a:extLst>
          </p:cNvPr>
          <p:cNvSpPr txBox="1">
            <a:spLocks/>
          </p:cNvSpPr>
          <p:nvPr/>
        </p:nvSpPr>
        <p:spPr>
          <a:xfrm>
            <a:off x="1026763" y="1030484"/>
            <a:ext cx="1587820" cy="42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B13807"/>
                </a:solidFill>
              </a:rPr>
              <a:t>Smoke Sensor</a:t>
            </a:r>
          </a:p>
        </p:txBody>
      </p:sp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3B2788D-EF65-1D23-74C8-978A001D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58" y="1480987"/>
            <a:ext cx="542305" cy="542305"/>
          </a:xfrm>
          <a:prstGeom prst="rect">
            <a:avLst/>
          </a:prstGeom>
        </p:spPr>
      </p:pic>
      <p:pic>
        <p:nvPicPr>
          <p:cNvPr id="6" name="Picture 5" descr="A yellow question mark and a black background&#10;&#10;AI-generated content may be incorrect.">
            <a:extLst>
              <a:ext uri="{FF2B5EF4-FFF2-40B4-BE49-F238E27FC236}">
                <a16:creationId xmlns:a16="http://schemas.microsoft.com/office/drawing/2014/main" id="{6309FF47-A01A-84AC-43FD-A498EEEBB17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4392980" y="2189360"/>
            <a:ext cx="332496" cy="3324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EB016AA-92D8-143C-8CC5-62CCE59109F3}"/>
              </a:ext>
            </a:extLst>
          </p:cNvPr>
          <p:cNvGrpSpPr/>
          <p:nvPr/>
        </p:nvGrpSpPr>
        <p:grpSpPr>
          <a:xfrm>
            <a:off x="2989142" y="1579718"/>
            <a:ext cx="3165716" cy="1729620"/>
            <a:chOff x="3352382" y="1872321"/>
            <a:chExt cx="2560322" cy="13988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0961B0-980C-F9EF-B1FA-DDA6480109E8}"/>
                </a:ext>
              </a:extLst>
            </p:cNvPr>
            <p:cNvSpPr/>
            <p:nvPr/>
          </p:nvSpPr>
          <p:spPr>
            <a:xfrm>
              <a:off x="3463037" y="1872321"/>
              <a:ext cx="2308861" cy="65208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9901DCD-F00C-213D-9728-C256318A48F1}"/>
                </a:ext>
              </a:extLst>
            </p:cNvPr>
            <p:cNvSpPr/>
            <p:nvPr/>
          </p:nvSpPr>
          <p:spPr>
            <a:xfrm>
              <a:off x="3352382" y="2019649"/>
              <a:ext cx="2560321" cy="1104201"/>
            </a:xfrm>
            <a:custGeom>
              <a:avLst/>
              <a:gdLst>
                <a:gd name="connsiteX0" fmla="*/ 1141013 w 2282026"/>
                <a:gd name="connsiteY0" fmla="*/ 0 h 1104201"/>
                <a:gd name="connsiteX1" fmla="*/ 2282026 w 2282026"/>
                <a:gd name="connsiteY1" fmla="*/ 211586 h 1104201"/>
                <a:gd name="connsiteX2" fmla="*/ 2269243 w 2282026"/>
                <a:gd name="connsiteY2" fmla="*/ 235100 h 1104201"/>
                <a:gd name="connsiteX3" fmla="*/ 2282025 w 2282026"/>
                <a:gd name="connsiteY3" fmla="*/ 235100 h 1104201"/>
                <a:gd name="connsiteX4" fmla="*/ 2282025 w 2282026"/>
                <a:gd name="connsiteY4" fmla="*/ 571470 h 1104201"/>
                <a:gd name="connsiteX5" fmla="*/ 2282026 w 2282026"/>
                <a:gd name="connsiteY5" fmla="*/ 571471 h 1104201"/>
                <a:gd name="connsiteX6" fmla="*/ 2282025 w 2282026"/>
                <a:gd name="connsiteY6" fmla="*/ 571472 h 1104201"/>
                <a:gd name="connsiteX7" fmla="*/ 2282025 w 2282026"/>
                <a:gd name="connsiteY7" fmla="*/ 1104201 h 1104201"/>
                <a:gd name="connsiteX8" fmla="*/ 0 w 2282026"/>
                <a:gd name="connsiteY8" fmla="*/ 1104201 h 1104201"/>
                <a:gd name="connsiteX9" fmla="*/ 0 w 2282026"/>
                <a:gd name="connsiteY9" fmla="*/ 571471 h 1104201"/>
                <a:gd name="connsiteX10" fmla="*/ 0 w 2282026"/>
                <a:gd name="connsiteY10" fmla="*/ 235100 h 1104201"/>
                <a:gd name="connsiteX11" fmla="*/ 12783 w 2282026"/>
                <a:gd name="connsiteY11" fmla="*/ 235100 h 1104201"/>
                <a:gd name="connsiteX12" fmla="*/ 0 w 2282026"/>
                <a:gd name="connsiteY12" fmla="*/ 211586 h 1104201"/>
                <a:gd name="connsiteX13" fmla="*/ 1141013 w 2282026"/>
                <a:gd name="connsiteY13" fmla="*/ 0 h 110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2026" h="1104201">
                  <a:moveTo>
                    <a:pt x="1141013" y="0"/>
                  </a:moveTo>
                  <a:cubicBezTo>
                    <a:pt x="1771177" y="0"/>
                    <a:pt x="2282026" y="94730"/>
                    <a:pt x="2282026" y="211586"/>
                  </a:cubicBezTo>
                  <a:lnTo>
                    <a:pt x="2269243" y="235100"/>
                  </a:lnTo>
                  <a:lnTo>
                    <a:pt x="2282025" y="235100"/>
                  </a:lnTo>
                  <a:lnTo>
                    <a:pt x="2282025" y="571470"/>
                  </a:lnTo>
                  <a:lnTo>
                    <a:pt x="2282026" y="571471"/>
                  </a:lnTo>
                  <a:lnTo>
                    <a:pt x="2282025" y="571472"/>
                  </a:lnTo>
                  <a:lnTo>
                    <a:pt x="2282025" y="1104201"/>
                  </a:lnTo>
                  <a:lnTo>
                    <a:pt x="0" y="1104201"/>
                  </a:lnTo>
                  <a:lnTo>
                    <a:pt x="0" y="571471"/>
                  </a:lnTo>
                  <a:lnTo>
                    <a:pt x="0" y="235100"/>
                  </a:lnTo>
                  <a:lnTo>
                    <a:pt x="12783" y="235100"/>
                  </a:lnTo>
                  <a:lnTo>
                    <a:pt x="0" y="211586"/>
                  </a:lnTo>
                  <a:cubicBezTo>
                    <a:pt x="0" y="94730"/>
                    <a:pt x="510849" y="0"/>
                    <a:pt x="114101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2AD4FF-793B-188B-EC1D-EFCF36677DF8}"/>
                </a:ext>
              </a:extLst>
            </p:cNvPr>
            <p:cNvSpPr/>
            <p:nvPr/>
          </p:nvSpPr>
          <p:spPr>
            <a:xfrm>
              <a:off x="3352384" y="2936322"/>
              <a:ext cx="2560320" cy="3348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3DDB3A-5C61-98A7-6933-C0F61D84C76F}"/>
                </a:ext>
              </a:extLst>
            </p:cNvPr>
            <p:cNvCxnSpPr>
              <a:cxnSpLocks/>
            </p:cNvCxnSpPr>
            <p:nvPr/>
          </p:nvCxnSpPr>
          <p:spPr>
            <a:xfrm>
              <a:off x="4282685" y="3033037"/>
              <a:ext cx="604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8C860D-6CA3-FFFB-F0DB-696D196CA856}"/>
                </a:ext>
              </a:extLst>
            </p:cNvPr>
            <p:cNvCxnSpPr>
              <a:cxnSpLocks/>
            </p:cNvCxnSpPr>
            <p:nvPr/>
          </p:nvCxnSpPr>
          <p:spPr>
            <a:xfrm>
              <a:off x="4354246" y="3102315"/>
              <a:ext cx="4691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292A3-EB50-8BF2-07D9-906010991516}"/>
                </a:ext>
              </a:extLst>
            </p:cNvPr>
            <p:cNvCxnSpPr>
              <a:cxnSpLocks/>
            </p:cNvCxnSpPr>
            <p:nvPr/>
          </p:nvCxnSpPr>
          <p:spPr>
            <a:xfrm>
              <a:off x="4414377" y="3171593"/>
              <a:ext cx="3459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C302BBC-7C17-D023-1A7C-F601C99AE8D7}"/>
              </a:ext>
            </a:extLst>
          </p:cNvPr>
          <p:cNvSpPr/>
          <p:nvPr/>
        </p:nvSpPr>
        <p:spPr>
          <a:xfrm>
            <a:off x="3692270" y="2078742"/>
            <a:ext cx="1673639" cy="849166"/>
          </a:xfrm>
          <a:custGeom>
            <a:avLst/>
            <a:gdLst>
              <a:gd name="connsiteX0" fmla="*/ 0 w 1671734"/>
              <a:gd name="connsiteY0" fmla="*/ 0 h 839641"/>
              <a:gd name="connsiteX1" fmla="*/ 1671734 w 1671734"/>
              <a:gd name="connsiteY1" fmla="*/ 0 h 839641"/>
              <a:gd name="connsiteX2" fmla="*/ 1671734 w 1671734"/>
              <a:gd name="connsiteY2" fmla="*/ 839641 h 839641"/>
              <a:gd name="connsiteX3" fmla="*/ 0 w 1671734"/>
              <a:gd name="connsiteY3" fmla="*/ 839641 h 839641"/>
              <a:gd name="connsiteX4" fmla="*/ 0 w 1671734"/>
              <a:gd name="connsiteY4" fmla="*/ 0 h 839641"/>
              <a:gd name="connsiteX0" fmla="*/ 0 w 1671734"/>
              <a:gd name="connsiteY0" fmla="*/ 0 h 839719"/>
              <a:gd name="connsiteX1" fmla="*/ 1671734 w 1671734"/>
              <a:gd name="connsiteY1" fmla="*/ 0 h 839719"/>
              <a:gd name="connsiteX2" fmla="*/ 1671734 w 1671734"/>
              <a:gd name="connsiteY2" fmla="*/ 839641 h 839719"/>
              <a:gd name="connsiteX3" fmla="*/ 778764 w 1671734"/>
              <a:gd name="connsiteY3" fmla="*/ 839719 h 839719"/>
              <a:gd name="connsiteX4" fmla="*/ 0 w 1671734"/>
              <a:gd name="connsiteY4" fmla="*/ 839641 h 839719"/>
              <a:gd name="connsiteX5" fmla="*/ 0 w 1671734"/>
              <a:gd name="connsiteY5" fmla="*/ 0 h 839719"/>
              <a:gd name="connsiteX0" fmla="*/ 0 w 1671734"/>
              <a:gd name="connsiteY0" fmla="*/ 0 h 839641"/>
              <a:gd name="connsiteX1" fmla="*/ 1671734 w 1671734"/>
              <a:gd name="connsiteY1" fmla="*/ 0 h 839641"/>
              <a:gd name="connsiteX2" fmla="*/ 1671734 w 1671734"/>
              <a:gd name="connsiteY2" fmla="*/ 839641 h 839641"/>
              <a:gd name="connsiteX3" fmla="*/ 780669 w 1671734"/>
              <a:gd name="connsiteY3" fmla="*/ 822574 h 839641"/>
              <a:gd name="connsiteX4" fmla="*/ 0 w 1671734"/>
              <a:gd name="connsiteY4" fmla="*/ 839641 h 839641"/>
              <a:gd name="connsiteX5" fmla="*/ 0 w 1671734"/>
              <a:gd name="connsiteY5" fmla="*/ 0 h 839641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73639 w 1673639"/>
              <a:gd name="connsiteY2" fmla="*/ 839641 h 849166"/>
              <a:gd name="connsiteX3" fmla="*/ 782574 w 1673639"/>
              <a:gd name="connsiteY3" fmla="*/ 822574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73639 w 1673639"/>
              <a:gd name="connsiteY2" fmla="*/ 839641 h 849166"/>
              <a:gd name="connsiteX3" fmla="*/ 778764 w 1673639"/>
              <a:gd name="connsiteY3" fmla="*/ 744469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73639 w 1673639"/>
              <a:gd name="connsiteY2" fmla="*/ 839641 h 849166"/>
              <a:gd name="connsiteX3" fmla="*/ 773049 w 1673639"/>
              <a:gd name="connsiteY3" fmla="*/ 816859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773049 w 1673639"/>
              <a:gd name="connsiteY3" fmla="*/ 816859 h 849166"/>
              <a:gd name="connsiteX4" fmla="*/ 0 w 1673639"/>
              <a:gd name="connsiteY4" fmla="*/ 849166 h 849166"/>
              <a:gd name="connsiteX5" fmla="*/ 1905 w 1673639"/>
              <a:gd name="connsiteY5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1325500 w 1673639"/>
              <a:gd name="connsiteY3" fmla="*/ 834003 h 849166"/>
              <a:gd name="connsiteX4" fmla="*/ 773049 w 1673639"/>
              <a:gd name="connsiteY4" fmla="*/ 816859 h 849166"/>
              <a:gd name="connsiteX5" fmla="*/ 0 w 1673639"/>
              <a:gd name="connsiteY5" fmla="*/ 849166 h 849166"/>
              <a:gd name="connsiteX6" fmla="*/ 1905 w 1673639"/>
              <a:gd name="connsiteY6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1321690 w 1673639"/>
              <a:gd name="connsiteY3" fmla="*/ 807333 h 849166"/>
              <a:gd name="connsiteX4" fmla="*/ 773049 w 1673639"/>
              <a:gd name="connsiteY4" fmla="*/ 816859 h 849166"/>
              <a:gd name="connsiteX5" fmla="*/ 0 w 1673639"/>
              <a:gd name="connsiteY5" fmla="*/ 849166 h 849166"/>
              <a:gd name="connsiteX6" fmla="*/ 1905 w 1673639"/>
              <a:gd name="connsiteY6" fmla="*/ 0 h 849166"/>
              <a:gd name="connsiteX0" fmla="*/ 1905 w 1673639"/>
              <a:gd name="connsiteY0" fmla="*/ 0 h 849166"/>
              <a:gd name="connsiteX1" fmla="*/ 1673639 w 1673639"/>
              <a:gd name="connsiteY1" fmla="*/ 0 h 849166"/>
              <a:gd name="connsiteX2" fmla="*/ 1667924 w 1673639"/>
              <a:gd name="connsiteY2" fmla="*/ 845356 h 849166"/>
              <a:gd name="connsiteX3" fmla="*/ 1321690 w 1673639"/>
              <a:gd name="connsiteY3" fmla="*/ 820668 h 849166"/>
              <a:gd name="connsiteX4" fmla="*/ 773049 w 1673639"/>
              <a:gd name="connsiteY4" fmla="*/ 816859 h 849166"/>
              <a:gd name="connsiteX5" fmla="*/ 0 w 1673639"/>
              <a:gd name="connsiteY5" fmla="*/ 849166 h 849166"/>
              <a:gd name="connsiteX6" fmla="*/ 1905 w 1673639"/>
              <a:gd name="connsiteY6" fmla="*/ 0 h 84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3639" h="849166">
                <a:moveTo>
                  <a:pt x="1905" y="0"/>
                </a:moveTo>
                <a:lnTo>
                  <a:pt x="1673639" y="0"/>
                </a:lnTo>
                <a:lnTo>
                  <a:pt x="1667924" y="845356"/>
                </a:lnTo>
                <a:lnTo>
                  <a:pt x="1321690" y="820668"/>
                </a:lnTo>
                <a:lnTo>
                  <a:pt x="773049" y="816859"/>
                </a:lnTo>
                <a:lnTo>
                  <a:pt x="0" y="849166"/>
                </a:lnTo>
                <a:lnTo>
                  <a:pt x="1905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0F8943-EED6-1145-DF64-8A64F255F15A}"/>
              </a:ext>
            </a:extLst>
          </p:cNvPr>
          <p:cNvCxnSpPr>
            <a:cxnSpLocks/>
          </p:cNvCxnSpPr>
          <p:nvPr/>
        </p:nvCxnSpPr>
        <p:spPr>
          <a:xfrm>
            <a:off x="3950208" y="2521856"/>
            <a:ext cx="1236391" cy="0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33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02D2E50-0968-673D-7E42-06DB8687ADA2}"/>
              </a:ext>
            </a:extLst>
          </p:cNvPr>
          <p:cNvCxnSpPr>
            <a:cxnSpLocks/>
            <a:stCxn id="49" idx="8"/>
          </p:cNvCxnSpPr>
          <p:nvPr/>
        </p:nvCxnSpPr>
        <p:spPr>
          <a:xfrm rot="5400000" flipH="1" flipV="1">
            <a:off x="5083456" y="506260"/>
            <a:ext cx="1143639" cy="2192089"/>
          </a:xfrm>
          <a:prstGeom prst="bentConnector2">
            <a:avLst/>
          </a:prstGeom>
          <a:ln w="19050">
            <a:solidFill>
              <a:schemeClr val="tx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42695-0935-A14A-DF93-D9336BF4E2A8}"/>
              </a:ext>
            </a:extLst>
          </p:cNvPr>
          <p:cNvCxnSpPr>
            <a:cxnSpLocks/>
            <a:endCxn id="49" idx="8"/>
          </p:cNvCxnSpPr>
          <p:nvPr/>
        </p:nvCxnSpPr>
        <p:spPr>
          <a:xfrm flipH="1" flipV="1">
            <a:off x="4559231" y="2174123"/>
            <a:ext cx="28009" cy="347733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33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B7F88F3-6F62-05DB-7BF2-22D3794BF015}"/>
              </a:ext>
            </a:extLst>
          </p:cNvPr>
          <p:cNvSpPr/>
          <p:nvPr/>
        </p:nvSpPr>
        <p:spPr>
          <a:xfrm>
            <a:off x="3692270" y="2430774"/>
            <a:ext cx="257938" cy="182164"/>
          </a:xfrm>
          <a:prstGeom prst="roundRect">
            <a:avLst/>
          </a:prstGeom>
          <a:solidFill>
            <a:schemeClr val="tx2">
              <a:lumMod val="10000"/>
            </a:schemeClr>
          </a:solidFill>
          <a:ln w="12700">
            <a:solidFill>
              <a:schemeClr val="tx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1EF271-ED45-4AED-3FC0-F74D5605A8BC}"/>
              </a:ext>
            </a:extLst>
          </p:cNvPr>
          <p:cNvSpPr/>
          <p:nvPr/>
        </p:nvSpPr>
        <p:spPr>
          <a:xfrm>
            <a:off x="5124304" y="2430774"/>
            <a:ext cx="241605" cy="182164"/>
          </a:xfrm>
          <a:custGeom>
            <a:avLst/>
            <a:gdLst>
              <a:gd name="connsiteX0" fmla="*/ 14030 w 241607"/>
              <a:gd name="connsiteY0" fmla="*/ 0 h 182164"/>
              <a:gd name="connsiteX1" fmla="*/ 211246 w 241607"/>
              <a:gd name="connsiteY1" fmla="*/ 0 h 182164"/>
              <a:gd name="connsiteX2" fmla="*/ 241607 w 241607"/>
              <a:gd name="connsiteY2" fmla="*/ 30361 h 182164"/>
              <a:gd name="connsiteX3" fmla="*/ 241607 w 241607"/>
              <a:gd name="connsiteY3" fmla="*/ 151803 h 182164"/>
              <a:gd name="connsiteX4" fmla="*/ 211246 w 241607"/>
              <a:gd name="connsiteY4" fmla="*/ 182164 h 182164"/>
              <a:gd name="connsiteX5" fmla="*/ 14030 w 241607"/>
              <a:gd name="connsiteY5" fmla="*/ 182164 h 182164"/>
              <a:gd name="connsiteX6" fmla="*/ 0 w 241607"/>
              <a:gd name="connsiteY6" fmla="*/ 176353 h 182164"/>
              <a:gd name="connsiteX7" fmla="*/ 6667 w 241607"/>
              <a:gd name="connsiteY7" fmla="*/ 175006 h 182164"/>
              <a:gd name="connsiteX8" fmla="*/ 62296 w 241607"/>
              <a:gd name="connsiteY8" fmla="*/ 91082 h 182164"/>
              <a:gd name="connsiteX9" fmla="*/ 6667 w 241607"/>
              <a:gd name="connsiteY9" fmla="*/ 7158 h 182164"/>
              <a:gd name="connsiteX10" fmla="*/ 0 w 241607"/>
              <a:gd name="connsiteY10" fmla="*/ 5812 h 1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607" h="182164">
                <a:moveTo>
                  <a:pt x="14030" y="0"/>
                </a:moveTo>
                <a:lnTo>
                  <a:pt x="211246" y="0"/>
                </a:lnTo>
                <a:cubicBezTo>
                  <a:pt x="228014" y="0"/>
                  <a:pt x="241607" y="13593"/>
                  <a:pt x="241607" y="30361"/>
                </a:cubicBezTo>
                <a:lnTo>
                  <a:pt x="241607" y="151803"/>
                </a:lnTo>
                <a:cubicBezTo>
                  <a:pt x="241607" y="168571"/>
                  <a:pt x="228014" y="182164"/>
                  <a:pt x="211246" y="182164"/>
                </a:cubicBezTo>
                <a:lnTo>
                  <a:pt x="14030" y="182164"/>
                </a:lnTo>
                <a:lnTo>
                  <a:pt x="0" y="176353"/>
                </a:lnTo>
                <a:lnTo>
                  <a:pt x="6667" y="175006"/>
                </a:lnTo>
                <a:cubicBezTo>
                  <a:pt x="39358" y="161179"/>
                  <a:pt x="62296" y="128809"/>
                  <a:pt x="62296" y="91082"/>
                </a:cubicBezTo>
                <a:cubicBezTo>
                  <a:pt x="62296" y="53355"/>
                  <a:pt x="39358" y="20985"/>
                  <a:pt x="6667" y="7158"/>
                </a:cubicBezTo>
                <a:lnTo>
                  <a:pt x="0" y="581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6CF6A1-DC5F-30A8-F6CA-2DB906258328}"/>
              </a:ext>
            </a:extLst>
          </p:cNvPr>
          <p:cNvGrpSpPr/>
          <p:nvPr/>
        </p:nvGrpSpPr>
        <p:grpSpPr>
          <a:xfrm>
            <a:off x="1118168" y="2521856"/>
            <a:ext cx="2507627" cy="423172"/>
            <a:chOff x="1118168" y="2521856"/>
            <a:chExt cx="2507627" cy="42317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7F3EE4A-C811-A84A-CB33-532D9E13D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558" y="2521856"/>
              <a:ext cx="1216237" cy="28495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oogle Shape;2980;p52">
              <a:extLst>
                <a:ext uri="{FF2B5EF4-FFF2-40B4-BE49-F238E27FC236}">
                  <a16:creationId xmlns:a16="http://schemas.microsoft.com/office/drawing/2014/main" id="{8DCE0161-079E-1E8B-92BA-241D2A541848}"/>
                </a:ext>
              </a:extLst>
            </p:cNvPr>
            <p:cNvSpPr txBox="1">
              <a:spLocks/>
            </p:cNvSpPr>
            <p:nvPr/>
          </p:nvSpPr>
          <p:spPr>
            <a:xfrm>
              <a:off x="1118168" y="2521856"/>
              <a:ext cx="1587820" cy="423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r>
                <a:rPr lang="en-US" sz="2000" dirty="0">
                  <a:solidFill>
                    <a:srgbClr val="B13807"/>
                  </a:solidFill>
                </a:rPr>
                <a:t>Emitter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3E08D1-1A28-BD04-E5A9-EB43CDCBE1CE}"/>
              </a:ext>
            </a:extLst>
          </p:cNvPr>
          <p:cNvGrpSpPr/>
          <p:nvPr/>
        </p:nvGrpSpPr>
        <p:grpSpPr>
          <a:xfrm>
            <a:off x="5273110" y="2081446"/>
            <a:ext cx="2749407" cy="804284"/>
            <a:chOff x="5273110" y="2081446"/>
            <a:chExt cx="2749407" cy="804284"/>
          </a:xfrm>
        </p:grpSpPr>
        <p:pic>
          <p:nvPicPr>
            <p:cNvPr id="40" name="Picture 39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5B204E4E-5A16-D97E-321A-76F99CD5C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62383" flipH="1">
              <a:off x="5273110" y="2184847"/>
              <a:ext cx="1319810" cy="700883"/>
            </a:xfrm>
            <a:prstGeom prst="rect">
              <a:avLst/>
            </a:prstGeom>
          </p:spPr>
        </p:pic>
        <p:sp>
          <p:nvSpPr>
            <p:cNvPr id="41" name="Google Shape;2980;p52">
              <a:extLst>
                <a:ext uri="{FF2B5EF4-FFF2-40B4-BE49-F238E27FC236}">
                  <a16:creationId xmlns:a16="http://schemas.microsoft.com/office/drawing/2014/main" id="{DC417C59-858B-ADA4-28C3-A3CA88CE319B}"/>
                </a:ext>
              </a:extLst>
            </p:cNvPr>
            <p:cNvSpPr txBox="1">
              <a:spLocks/>
            </p:cNvSpPr>
            <p:nvPr/>
          </p:nvSpPr>
          <p:spPr>
            <a:xfrm>
              <a:off x="6434697" y="2081446"/>
              <a:ext cx="1587820" cy="423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Fjalla One"/>
                <a:buNone/>
                <a:defRPr sz="2800" b="0" i="0" u="none" strike="noStrike" cap="none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r>
                <a:rPr lang="en-US" sz="2000" dirty="0">
                  <a:solidFill>
                    <a:srgbClr val="B13807"/>
                  </a:solidFill>
                </a:rPr>
                <a:t>Photo Sensor</a:t>
              </a:r>
            </a:p>
          </p:txBody>
        </p:sp>
      </p:grpSp>
      <p:sp>
        <p:nvSpPr>
          <p:cNvPr id="45" name="Google Shape;2980;p52">
            <a:extLst>
              <a:ext uri="{FF2B5EF4-FFF2-40B4-BE49-F238E27FC236}">
                <a16:creationId xmlns:a16="http://schemas.microsoft.com/office/drawing/2014/main" id="{BEFCCB61-992A-A5CE-0D65-AC06DF811152}"/>
              </a:ext>
            </a:extLst>
          </p:cNvPr>
          <p:cNvSpPr txBox="1">
            <a:spLocks/>
          </p:cNvSpPr>
          <p:nvPr/>
        </p:nvSpPr>
        <p:spPr>
          <a:xfrm>
            <a:off x="771714" y="3464581"/>
            <a:ext cx="7600573" cy="53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/>
              <a:t>A light beam is sent from an emitter to a photo receiver across a space (sometimes several meters apart).</a:t>
            </a:r>
          </a:p>
          <a:p>
            <a:r>
              <a:rPr lang="en-US" sz="1400" dirty="0"/>
              <a:t>In normal conditions, the beam reaches the sensor uninterrupted.</a:t>
            </a:r>
          </a:p>
        </p:txBody>
      </p:sp>
      <p:pic>
        <p:nvPicPr>
          <p:cNvPr id="2945" name="Picture 2944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CB08699B-CAD3-221B-2D94-A99F7E850A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36368" y="3015969"/>
            <a:ext cx="1428750" cy="1428750"/>
          </a:xfrm>
          <a:prstGeom prst="rect">
            <a:avLst/>
          </a:prstGeom>
        </p:spPr>
      </p:pic>
      <p:pic>
        <p:nvPicPr>
          <p:cNvPr id="2946" name="Picture 2945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00F09970-68E9-6C99-F2EE-DD45903675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9791" y="2312763"/>
            <a:ext cx="1428750" cy="1428750"/>
          </a:xfrm>
          <a:prstGeom prst="rect">
            <a:avLst/>
          </a:prstGeom>
        </p:spPr>
      </p:pic>
      <p:pic>
        <p:nvPicPr>
          <p:cNvPr id="2947" name="Picture 2946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CDDCF85A-3815-5573-49FC-D5DDC7FAE60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7318" y="2542419"/>
            <a:ext cx="1428750" cy="1428750"/>
          </a:xfrm>
          <a:prstGeom prst="rect">
            <a:avLst/>
          </a:prstGeom>
        </p:spPr>
      </p:pic>
      <p:pic>
        <p:nvPicPr>
          <p:cNvPr id="2948" name="Picture 2947" descr="A blue smoke coming out of a black background&#10;&#10;AI-generated content may be incorrect.">
            <a:extLst>
              <a:ext uri="{FF2B5EF4-FFF2-40B4-BE49-F238E27FC236}">
                <a16:creationId xmlns:a16="http://schemas.microsoft.com/office/drawing/2014/main" id="{8F2D92B7-E573-CD53-87E4-358D4AF5DC9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00899" y="2672641"/>
            <a:ext cx="1428750" cy="1428750"/>
          </a:xfrm>
          <a:prstGeom prst="rect">
            <a:avLst/>
          </a:prstGeom>
        </p:spPr>
      </p:pic>
      <p:sp>
        <p:nvSpPr>
          <p:cNvPr id="2949" name="Google Shape;2980;p52">
            <a:extLst>
              <a:ext uri="{FF2B5EF4-FFF2-40B4-BE49-F238E27FC236}">
                <a16:creationId xmlns:a16="http://schemas.microsoft.com/office/drawing/2014/main" id="{3EADAFFD-610B-C634-9483-0EB4E43DD622}"/>
              </a:ext>
            </a:extLst>
          </p:cNvPr>
          <p:cNvSpPr txBox="1">
            <a:spLocks/>
          </p:cNvSpPr>
          <p:nvPr/>
        </p:nvSpPr>
        <p:spPr>
          <a:xfrm>
            <a:off x="771714" y="4075621"/>
            <a:ext cx="7600573" cy="53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400" dirty="0"/>
              <a:t>When smoke enters, it blocks or scatters the beam, and the drop in received light triggers the alarm</a:t>
            </a:r>
          </a:p>
        </p:txBody>
      </p:sp>
      <p:sp>
        <p:nvSpPr>
          <p:cNvPr id="2950" name="Google Shape;2980;p52">
            <a:extLst>
              <a:ext uri="{FF2B5EF4-FFF2-40B4-BE49-F238E27FC236}">
                <a16:creationId xmlns:a16="http://schemas.microsoft.com/office/drawing/2014/main" id="{AAC5F7B1-021E-2B2F-41E8-C1B5129968B0}"/>
              </a:ext>
            </a:extLst>
          </p:cNvPr>
          <p:cNvSpPr txBox="1">
            <a:spLocks/>
          </p:cNvSpPr>
          <p:nvPr/>
        </p:nvSpPr>
        <p:spPr>
          <a:xfrm>
            <a:off x="1159801" y="1444948"/>
            <a:ext cx="1321743" cy="47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200" dirty="0">
                <a:solidFill>
                  <a:srgbClr val="3D3D3D"/>
                </a:solidFill>
              </a:rPr>
              <a:t>Used to detect</a:t>
            </a:r>
          </a:p>
          <a:p>
            <a:r>
              <a:rPr lang="en-US" sz="1200" dirty="0">
                <a:solidFill>
                  <a:srgbClr val="3D3D3D"/>
                </a:solidFill>
              </a:rPr>
              <a:t>slow-burning fires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B72F59E-93C5-FF57-F9D6-572DAA275E96}"/>
              </a:ext>
            </a:extLst>
          </p:cNvPr>
          <p:cNvSpPr/>
          <p:nvPr/>
        </p:nvSpPr>
        <p:spPr>
          <a:xfrm rot="16200000">
            <a:off x="4494971" y="1976752"/>
            <a:ext cx="128518" cy="332497"/>
          </a:xfrm>
          <a:custGeom>
            <a:avLst/>
            <a:gdLst>
              <a:gd name="connsiteX0" fmla="*/ 14030 w 241607"/>
              <a:gd name="connsiteY0" fmla="*/ 0 h 182164"/>
              <a:gd name="connsiteX1" fmla="*/ 211246 w 241607"/>
              <a:gd name="connsiteY1" fmla="*/ 0 h 182164"/>
              <a:gd name="connsiteX2" fmla="*/ 241607 w 241607"/>
              <a:gd name="connsiteY2" fmla="*/ 30361 h 182164"/>
              <a:gd name="connsiteX3" fmla="*/ 241607 w 241607"/>
              <a:gd name="connsiteY3" fmla="*/ 151803 h 182164"/>
              <a:gd name="connsiteX4" fmla="*/ 211246 w 241607"/>
              <a:gd name="connsiteY4" fmla="*/ 182164 h 182164"/>
              <a:gd name="connsiteX5" fmla="*/ 14030 w 241607"/>
              <a:gd name="connsiteY5" fmla="*/ 182164 h 182164"/>
              <a:gd name="connsiteX6" fmla="*/ 0 w 241607"/>
              <a:gd name="connsiteY6" fmla="*/ 176353 h 182164"/>
              <a:gd name="connsiteX7" fmla="*/ 6667 w 241607"/>
              <a:gd name="connsiteY7" fmla="*/ 175006 h 182164"/>
              <a:gd name="connsiteX8" fmla="*/ 62296 w 241607"/>
              <a:gd name="connsiteY8" fmla="*/ 91082 h 182164"/>
              <a:gd name="connsiteX9" fmla="*/ 6667 w 241607"/>
              <a:gd name="connsiteY9" fmla="*/ 7158 h 182164"/>
              <a:gd name="connsiteX10" fmla="*/ 0 w 241607"/>
              <a:gd name="connsiteY10" fmla="*/ 5812 h 1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607" h="182164">
                <a:moveTo>
                  <a:pt x="14030" y="0"/>
                </a:moveTo>
                <a:lnTo>
                  <a:pt x="211246" y="0"/>
                </a:lnTo>
                <a:cubicBezTo>
                  <a:pt x="228014" y="0"/>
                  <a:pt x="241607" y="13593"/>
                  <a:pt x="241607" y="30361"/>
                </a:cubicBezTo>
                <a:lnTo>
                  <a:pt x="241607" y="151803"/>
                </a:lnTo>
                <a:cubicBezTo>
                  <a:pt x="241607" y="168571"/>
                  <a:pt x="228014" y="182164"/>
                  <a:pt x="211246" y="182164"/>
                </a:cubicBezTo>
                <a:lnTo>
                  <a:pt x="14030" y="182164"/>
                </a:lnTo>
                <a:lnTo>
                  <a:pt x="0" y="176353"/>
                </a:lnTo>
                <a:lnTo>
                  <a:pt x="6667" y="175006"/>
                </a:lnTo>
                <a:cubicBezTo>
                  <a:pt x="39358" y="161179"/>
                  <a:pt x="62296" y="128809"/>
                  <a:pt x="62296" y="91082"/>
                </a:cubicBezTo>
                <a:cubicBezTo>
                  <a:pt x="62296" y="53355"/>
                  <a:pt x="39358" y="20985"/>
                  <a:pt x="6667" y="7158"/>
                </a:cubicBezTo>
                <a:lnTo>
                  <a:pt x="0" y="5812"/>
                </a:lnTo>
                <a:close/>
              </a:path>
            </a:pathLst>
          </a:custGeom>
          <a:solidFill>
            <a:srgbClr val="FFC000"/>
          </a:solidFill>
          <a:ln w="9525">
            <a:solidFill>
              <a:schemeClr val="tx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99D68F-DD23-CE29-11C4-EC342733875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586503" y="2078742"/>
            <a:ext cx="779406" cy="443114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33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FEA825F3-6165-83F8-249C-CB119CCB2DD6}"/>
              </a:ext>
            </a:extLst>
          </p:cNvPr>
          <p:cNvSpPr/>
          <p:nvPr/>
        </p:nvSpPr>
        <p:spPr>
          <a:xfrm>
            <a:off x="4358640" y="2322402"/>
            <a:ext cx="622743" cy="252098"/>
          </a:xfrm>
          <a:prstGeom prst="arc">
            <a:avLst/>
          </a:prstGeom>
          <a:ln w="6350">
            <a:solidFill>
              <a:schemeClr val="tx2">
                <a:lumMod val="1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2980;p52">
            <a:extLst>
              <a:ext uri="{FF2B5EF4-FFF2-40B4-BE49-F238E27FC236}">
                <a16:creationId xmlns:a16="http://schemas.microsoft.com/office/drawing/2014/main" id="{120FA2F9-893F-235F-4DEC-4B2DA3BE3E97}"/>
              </a:ext>
            </a:extLst>
          </p:cNvPr>
          <p:cNvSpPr txBox="1">
            <a:spLocks/>
          </p:cNvSpPr>
          <p:nvPr/>
        </p:nvSpPr>
        <p:spPr>
          <a:xfrm>
            <a:off x="6651291" y="820645"/>
            <a:ext cx="1587820" cy="42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>
                <a:solidFill>
                  <a:srgbClr val="B13807"/>
                </a:solidFill>
              </a:rPr>
              <a:t>Alert Circuit</a:t>
            </a:r>
          </a:p>
        </p:txBody>
      </p:sp>
    </p:spTree>
    <p:extLst>
      <p:ext uri="{BB962C8B-B14F-4D97-AF65-F5344CB8AC3E}">
        <p14:creationId xmlns:p14="http://schemas.microsoft.com/office/powerpoint/2010/main" val="363637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BA627A9D-1975-75AD-44EF-3CA4CFB0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Diagonal Corners Rounded 3">
            <a:extLst>
              <a:ext uri="{FF2B5EF4-FFF2-40B4-BE49-F238E27FC236}">
                <a16:creationId xmlns:a16="http://schemas.microsoft.com/office/drawing/2014/main" id="{54F49966-60F9-F6A4-DC98-5CC7F0853C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9144000" cy="5143499"/>
          </a:xfrm>
          <a:prstGeom prst="rect">
            <a:avLst/>
          </a:prstGeom>
          <a:solidFill>
            <a:srgbClr val="FDD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4" name="Google Shape;2974;p52">
            <a:extLst>
              <a:ext uri="{FF2B5EF4-FFF2-40B4-BE49-F238E27FC236}">
                <a16:creationId xmlns:a16="http://schemas.microsoft.com/office/drawing/2014/main" id="{3DBEC7D4-5457-8DF1-B4A7-4689AB297D4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Indicates normal and safe conditions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75" name="Google Shape;2975;p52">
            <a:extLst>
              <a:ext uri="{FF2B5EF4-FFF2-40B4-BE49-F238E27FC236}">
                <a16:creationId xmlns:a16="http://schemas.microsoft.com/office/drawing/2014/main" id="{9DB161FD-DED7-E4DC-C0C3-5A053AFDDFB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F8875A"/>
                </a:solidFill>
              </a:rPr>
              <a:t>Red Light</a:t>
            </a:r>
          </a:p>
        </p:txBody>
      </p:sp>
      <p:sp>
        <p:nvSpPr>
          <p:cNvPr id="2976" name="Google Shape;2976;p52">
            <a:extLst>
              <a:ext uri="{FF2B5EF4-FFF2-40B4-BE49-F238E27FC236}">
                <a16:creationId xmlns:a16="http://schemas.microsoft.com/office/drawing/2014/main" id="{17546829-7CE8-E9C1-96AA-9F2884439B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F8875A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Device Status</a:t>
            </a:r>
          </a:p>
        </p:txBody>
      </p:sp>
      <p:sp>
        <p:nvSpPr>
          <p:cNvPr id="2977" name="Google Shape;2977;p52">
            <a:extLst>
              <a:ext uri="{FF2B5EF4-FFF2-40B4-BE49-F238E27FC236}">
                <a16:creationId xmlns:a16="http://schemas.microsoft.com/office/drawing/2014/main" id="{4B8DC4D2-C5F3-B510-D7F8-5FB5326E837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F8875A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Green Light</a:t>
            </a:r>
          </a:p>
        </p:txBody>
      </p:sp>
      <p:sp>
        <p:nvSpPr>
          <p:cNvPr id="2978" name="Google Shape;2978;p52">
            <a:extLst>
              <a:ext uri="{FF2B5EF4-FFF2-40B4-BE49-F238E27FC236}">
                <a16:creationId xmlns:a16="http://schemas.microsoft.com/office/drawing/2014/main" id="{02E4BA2B-E2ED-E5D2-7484-F312E3763BB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Signals fire detection or system alert.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9" name="Google Shape;2979;p52">
            <a:extLst>
              <a:ext uri="{FF2B5EF4-FFF2-40B4-BE49-F238E27FC236}">
                <a16:creationId xmlns:a16="http://schemas.microsoft.com/office/drawing/2014/main" id="{E6A564DF-28A3-C5C1-CDF1-2C58EB3A75F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12488" y="1928169"/>
            <a:ext cx="1999785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Displays the current state of the system (on/off)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>
            <a:extLst>
              <a:ext uri="{FF2B5EF4-FFF2-40B4-BE49-F238E27FC236}">
                <a16:creationId xmlns:a16="http://schemas.microsoft.com/office/drawing/2014/main" id="{5DB0B895-EC8B-E78D-F824-C7B9741A3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Outputs</a:t>
            </a:r>
            <a:endParaRPr dirty="0"/>
          </a:p>
        </p:txBody>
      </p:sp>
      <p:sp>
        <p:nvSpPr>
          <p:cNvPr id="2994" name="Google Shape;2994;p52">
            <a:extLst>
              <a:ext uri="{FF2B5EF4-FFF2-40B4-BE49-F238E27FC236}">
                <a16:creationId xmlns:a16="http://schemas.microsoft.com/office/drawing/2014/main" id="{CF6F9F52-3084-8C79-3ACF-351F61E8915D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321778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F8875A"/>
                </a:solidFill>
              </a:rPr>
              <a:t>Alarm</a:t>
            </a:r>
          </a:p>
        </p:txBody>
      </p:sp>
      <p:sp>
        <p:nvSpPr>
          <p:cNvPr id="2995" name="Google Shape;2995;p52">
            <a:extLst>
              <a:ext uri="{FF2B5EF4-FFF2-40B4-BE49-F238E27FC236}">
                <a16:creationId xmlns:a16="http://schemas.microsoft.com/office/drawing/2014/main" id="{9842C9AF-BDA7-9D68-E647-B0ADDAA1129F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21778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Activates sound to warn users of danger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Google Shape;2974;p52">
            <a:extLst>
              <a:ext uri="{FF2B5EF4-FFF2-40B4-BE49-F238E27FC236}">
                <a16:creationId xmlns:a16="http://schemas.microsoft.com/office/drawing/2014/main" id="{28F98913-903D-9BA7-4AE2-10ABE286F37D}"/>
              </a:ext>
            </a:extLst>
          </p:cNvPr>
          <p:cNvSpPr txBox="1">
            <a:spLocks/>
          </p:cNvSpPr>
          <p:nvPr/>
        </p:nvSpPr>
        <p:spPr>
          <a:xfrm>
            <a:off x="4656028" y="3556016"/>
            <a:ext cx="1764900" cy="79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Starts spraying water after a time delay to control fire</a:t>
            </a:r>
          </a:p>
        </p:txBody>
      </p:sp>
      <p:sp>
        <p:nvSpPr>
          <p:cNvPr id="3" name="Google Shape;2976;p52">
            <a:extLst>
              <a:ext uri="{FF2B5EF4-FFF2-40B4-BE49-F238E27FC236}">
                <a16:creationId xmlns:a16="http://schemas.microsoft.com/office/drawing/2014/main" id="{F396DE02-7EC6-9DCE-C368-197DAFA2E44C}"/>
              </a:ext>
            </a:extLst>
          </p:cNvPr>
          <p:cNvSpPr txBox="1">
            <a:spLocks/>
          </p:cNvSpPr>
          <p:nvPr/>
        </p:nvSpPr>
        <p:spPr>
          <a:xfrm>
            <a:off x="2488901" y="3216184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8875A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Exit Door</a:t>
            </a:r>
          </a:p>
        </p:txBody>
      </p:sp>
      <p:sp>
        <p:nvSpPr>
          <p:cNvPr id="4" name="Google Shape;2977;p52">
            <a:extLst>
              <a:ext uri="{FF2B5EF4-FFF2-40B4-BE49-F238E27FC236}">
                <a16:creationId xmlns:a16="http://schemas.microsoft.com/office/drawing/2014/main" id="{77D7CB02-CE7A-75B8-BBE2-5459468BAA90}"/>
              </a:ext>
            </a:extLst>
          </p:cNvPr>
          <p:cNvSpPr txBox="1">
            <a:spLocks/>
          </p:cNvSpPr>
          <p:nvPr/>
        </p:nvSpPr>
        <p:spPr>
          <a:xfrm>
            <a:off x="4656028" y="3216184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8875A"/>
                </a:solidFill>
              </a:rPr>
              <a:t>Water Pumps</a:t>
            </a:r>
          </a:p>
        </p:txBody>
      </p:sp>
      <p:sp>
        <p:nvSpPr>
          <p:cNvPr id="5" name="Google Shape;2979;p52">
            <a:extLst>
              <a:ext uri="{FF2B5EF4-FFF2-40B4-BE49-F238E27FC236}">
                <a16:creationId xmlns:a16="http://schemas.microsoft.com/office/drawing/2014/main" id="{6E5B1C2E-2132-E2FA-05B5-CFABE4F01312}"/>
              </a:ext>
            </a:extLst>
          </p:cNvPr>
          <p:cNvSpPr txBox="1">
            <a:spLocks/>
          </p:cNvSpPr>
          <p:nvPr/>
        </p:nvSpPr>
        <p:spPr>
          <a:xfrm>
            <a:off x="2444767" y="3552550"/>
            <a:ext cx="1935011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Automatically opens for emergency evacuation</a:t>
            </a:r>
          </a:p>
        </p:txBody>
      </p:sp>
      <p:sp>
        <p:nvSpPr>
          <p:cNvPr id="11" name="Google Shape;2974;p52">
            <a:extLst>
              <a:ext uri="{FF2B5EF4-FFF2-40B4-BE49-F238E27FC236}">
                <a16:creationId xmlns:a16="http://schemas.microsoft.com/office/drawing/2014/main" id="{88B71036-0A32-ABF0-9CF2-52AF884C73A4}"/>
              </a:ext>
            </a:extLst>
          </p:cNvPr>
          <p:cNvSpPr txBox="1">
            <a:spLocks/>
          </p:cNvSpPr>
          <p:nvPr/>
        </p:nvSpPr>
        <p:spPr>
          <a:xfrm>
            <a:off x="6459362" y="3552550"/>
            <a:ext cx="2065581" cy="105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200" dirty="0">
                <a:solidFill>
                  <a:srgbClr val="3D3D3D"/>
                </a:solidFill>
              </a:rPr>
              <a:t>Helps ventilate smoke and heat from the area after pump control flames </a:t>
            </a:r>
          </a:p>
        </p:txBody>
      </p:sp>
      <p:sp>
        <p:nvSpPr>
          <p:cNvPr id="12" name="Google Shape;2977;p52">
            <a:extLst>
              <a:ext uri="{FF2B5EF4-FFF2-40B4-BE49-F238E27FC236}">
                <a16:creationId xmlns:a16="http://schemas.microsoft.com/office/drawing/2014/main" id="{1160C82E-3A09-4A19-501D-E041F6B7A051}"/>
              </a:ext>
            </a:extLst>
          </p:cNvPr>
          <p:cNvSpPr txBox="1">
            <a:spLocks/>
          </p:cNvSpPr>
          <p:nvPr/>
        </p:nvSpPr>
        <p:spPr>
          <a:xfrm>
            <a:off x="6609703" y="3216184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8875A"/>
                </a:solidFill>
              </a:rPr>
              <a:t>Fan</a:t>
            </a:r>
            <a:endParaRPr lang="en" dirty="0">
              <a:solidFill>
                <a:srgbClr val="F8875A"/>
              </a:solidFill>
            </a:endParaRPr>
          </a:p>
        </p:txBody>
      </p:sp>
      <p:pic>
        <p:nvPicPr>
          <p:cNvPr id="18" name="Pictur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DF28721-ACC4-F8F3-9BD7-B65C087D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666" y="1209361"/>
            <a:ext cx="361792" cy="391356"/>
          </a:xfrm>
          <a:prstGeom prst="rect">
            <a:avLst/>
          </a:prstGeom>
        </p:spPr>
      </p:pic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E3F8C5E-D708-32E6-42BF-AB24E6D6D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864" y="1324433"/>
            <a:ext cx="249448" cy="249448"/>
          </a:xfrm>
          <a:prstGeom prst="rect">
            <a:avLst/>
          </a:prstGeom>
        </p:spPr>
      </p:pic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9F4D1DC-AD14-1C4F-B145-7492D7768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92643" y="-1305952"/>
            <a:ext cx="45719" cy="45719"/>
          </a:xfrm>
          <a:prstGeom prst="rect">
            <a:avLst/>
          </a:prstGeom>
        </p:spPr>
      </p:pic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87E4D40-26E9-43D4-A166-B87F4FA46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755" y="2998332"/>
            <a:ext cx="263122" cy="263122"/>
          </a:xfrm>
          <a:prstGeom prst="rect">
            <a:avLst/>
          </a:prstGeom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86CFCFD-73A9-7AA7-3986-22134ACC3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06" y="1296548"/>
            <a:ext cx="304802" cy="304802"/>
          </a:xfrm>
          <a:prstGeom prst="rect">
            <a:avLst/>
          </a:prstGeom>
        </p:spPr>
      </p:pic>
      <p:pic>
        <p:nvPicPr>
          <p:cNvPr id="28" name="Graphic 27" descr="Exit outline">
            <a:extLst>
              <a:ext uri="{FF2B5EF4-FFF2-40B4-BE49-F238E27FC236}">
                <a16:creationId xmlns:a16="http://schemas.microsoft.com/office/drawing/2014/main" id="{9684A658-F3FE-B2C6-1402-1FCD15D865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4377" y="2937799"/>
            <a:ext cx="496751" cy="366369"/>
          </a:xfrm>
          <a:prstGeom prst="rect">
            <a:avLst/>
          </a:prstGeom>
        </p:spPr>
      </p:pic>
      <p:pic>
        <p:nvPicPr>
          <p:cNvPr id="30" name="Graphic 29" descr="Fire Hydrant outline">
            <a:extLst>
              <a:ext uri="{FF2B5EF4-FFF2-40B4-BE49-F238E27FC236}">
                <a16:creationId xmlns:a16="http://schemas.microsoft.com/office/drawing/2014/main" id="{380C2AB0-EF02-BB18-187B-11285128C0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0571" y="2832184"/>
            <a:ext cx="496751" cy="457200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A63D078-C27F-0F0F-482A-E3700ADF07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0372" y="2835083"/>
            <a:ext cx="496751" cy="4572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18DE24-D376-2973-6548-BDF892AA1952}"/>
              </a:ext>
            </a:extLst>
          </p:cNvPr>
          <p:cNvCxnSpPr>
            <a:cxnSpLocks/>
          </p:cNvCxnSpPr>
          <p:nvPr/>
        </p:nvCxnSpPr>
        <p:spPr>
          <a:xfrm>
            <a:off x="8721669" y="215293"/>
            <a:ext cx="0" cy="1514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D643C8A3-7966-E528-7EC9-0C8E188716D0}"/>
              </a:ext>
            </a:extLst>
          </p:cNvPr>
          <p:cNvSpPr/>
          <p:nvPr/>
        </p:nvSpPr>
        <p:spPr>
          <a:xfrm>
            <a:off x="8496079" y="-96490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D799761-F869-51EE-58B4-1744A5733B77}"/>
              </a:ext>
            </a:extLst>
          </p:cNvPr>
          <p:cNvSpPr/>
          <p:nvPr/>
        </p:nvSpPr>
        <p:spPr>
          <a:xfrm>
            <a:off x="8581427" y="-12772"/>
            <a:ext cx="280010" cy="274660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F1BA174E-3F9D-2500-5C44-C60B54AB9493}"/>
              </a:ext>
            </a:extLst>
          </p:cNvPr>
          <p:cNvSpPr/>
          <p:nvPr/>
        </p:nvSpPr>
        <p:spPr>
          <a:xfrm>
            <a:off x="8572566" y="565023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16C0FEA-5064-B383-EF70-C30218ECF621}"/>
              </a:ext>
            </a:extLst>
          </p:cNvPr>
          <p:cNvSpPr/>
          <p:nvPr/>
        </p:nvSpPr>
        <p:spPr>
          <a:xfrm>
            <a:off x="8623357" y="615505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0C029F9-F6B5-8417-CF05-D0015FD14FBF}"/>
              </a:ext>
            </a:extLst>
          </p:cNvPr>
          <p:cNvSpPr/>
          <p:nvPr/>
        </p:nvSpPr>
        <p:spPr>
          <a:xfrm>
            <a:off x="8626071" y="1199183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B6082EC-A9AD-D90C-3E5C-C8DEBB859D10}"/>
              </a:ext>
            </a:extLst>
          </p:cNvPr>
          <p:cNvSpPr/>
          <p:nvPr/>
        </p:nvSpPr>
        <p:spPr>
          <a:xfrm>
            <a:off x="8658000" y="1231833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AF5DF36D-640A-EB1B-7A12-FE480335A60D}"/>
              </a:ext>
            </a:extLst>
          </p:cNvPr>
          <p:cNvSpPr/>
          <p:nvPr/>
        </p:nvSpPr>
        <p:spPr>
          <a:xfrm>
            <a:off x="330923" y="199790"/>
            <a:ext cx="84677" cy="83059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C4E55124-32CC-6B68-E0C7-BDA2CE86D86B}"/>
              </a:ext>
            </a:extLst>
          </p:cNvPr>
          <p:cNvSpPr/>
          <p:nvPr/>
        </p:nvSpPr>
        <p:spPr>
          <a:xfrm flipH="1" flipV="1">
            <a:off x="349956" y="504374"/>
            <a:ext cx="46610" cy="45719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E10EF4F3-FF4B-EF34-6BA7-074AF655E8B8}"/>
              </a:ext>
            </a:extLst>
          </p:cNvPr>
          <p:cNvSpPr/>
          <p:nvPr/>
        </p:nvSpPr>
        <p:spPr>
          <a:xfrm>
            <a:off x="8637587" y="4523297"/>
            <a:ext cx="84677" cy="83059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0154F577-FF2B-F1AA-5541-8A3A2134A9A3}"/>
              </a:ext>
            </a:extLst>
          </p:cNvPr>
          <p:cNvSpPr/>
          <p:nvPr/>
        </p:nvSpPr>
        <p:spPr>
          <a:xfrm flipH="1" flipV="1">
            <a:off x="8656620" y="4827881"/>
            <a:ext cx="46610" cy="45719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904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" grpId="0" build="p"/>
      <p:bldP spid="2975" grpId="0" build="p"/>
      <p:bldP spid="2976" grpId="0" build="p"/>
      <p:bldP spid="2977" grpId="0" build="p"/>
      <p:bldP spid="2978" grpId="0" build="p"/>
      <p:bldP spid="2979" grpId="0" build="p"/>
      <p:bldP spid="2994" grpId="0" build="p"/>
      <p:bldP spid="2995" grpId="0" build="p"/>
      <p:bldP spid="2" grpId="0"/>
      <p:bldP spid="3" grpId="0"/>
      <p:bldP spid="4" grpId="0"/>
      <p:bldP spid="5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24237861-64EE-1887-1580-996BEA1E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C924A75-7BB2-C633-308E-0D3CB3A4BBDC}"/>
              </a:ext>
            </a:extLst>
          </p:cNvPr>
          <p:cNvSpPr/>
          <p:nvPr/>
        </p:nvSpPr>
        <p:spPr>
          <a:xfrm>
            <a:off x="2179320" y="687561"/>
            <a:ext cx="4762500" cy="3787235"/>
          </a:xfrm>
          <a:custGeom>
            <a:avLst/>
            <a:gdLst>
              <a:gd name="connsiteX0" fmla="*/ 360687 w 3794760"/>
              <a:gd name="connsiteY0" fmla="*/ 0 h 2164080"/>
              <a:gd name="connsiteX1" fmla="*/ 3642365 w 3794760"/>
              <a:gd name="connsiteY1" fmla="*/ 0 h 2164080"/>
              <a:gd name="connsiteX2" fmla="*/ 3794760 w 3794760"/>
              <a:gd name="connsiteY2" fmla="*/ 152395 h 2164080"/>
              <a:gd name="connsiteX3" fmla="*/ 3794760 w 3794760"/>
              <a:gd name="connsiteY3" fmla="*/ 1803393 h 2164080"/>
              <a:gd name="connsiteX4" fmla="*/ 3434073 w 3794760"/>
              <a:gd name="connsiteY4" fmla="*/ 2164080 h 2164080"/>
              <a:gd name="connsiteX5" fmla="*/ 152395 w 3794760"/>
              <a:gd name="connsiteY5" fmla="*/ 2164080 h 2164080"/>
              <a:gd name="connsiteX6" fmla="*/ 0 w 3794760"/>
              <a:gd name="connsiteY6" fmla="*/ 2011685 h 2164080"/>
              <a:gd name="connsiteX7" fmla="*/ 0 w 3794760"/>
              <a:gd name="connsiteY7" fmla="*/ 360687 h 2164080"/>
              <a:gd name="connsiteX8" fmla="*/ 360687 w 3794760"/>
              <a:gd name="connsiteY8" fmla="*/ 0 h 2164080"/>
              <a:gd name="connsiteX0" fmla="*/ 375927 w 3794760"/>
              <a:gd name="connsiteY0" fmla="*/ 0 h 2468880"/>
              <a:gd name="connsiteX1" fmla="*/ 3642365 w 3794760"/>
              <a:gd name="connsiteY1" fmla="*/ 304800 h 2468880"/>
              <a:gd name="connsiteX2" fmla="*/ 3794760 w 3794760"/>
              <a:gd name="connsiteY2" fmla="*/ 457195 h 2468880"/>
              <a:gd name="connsiteX3" fmla="*/ 3794760 w 3794760"/>
              <a:gd name="connsiteY3" fmla="*/ 2108193 h 2468880"/>
              <a:gd name="connsiteX4" fmla="*/ 3434073 w 3794760"/>
              <a:gd name="connsiteY4" fmla="*/ 2468880 h 2468880"/>
              <a:gd name="connsiteX5" fmla="*/ 152395 w 3794760"/>
              <a:gd name="connsiteY5" fmla="*/ 2468880 h 2468880"/>
              <a:gd name="connsiteX6" fmla="*/ 0 w 3794760"/>
              <a:gd name="connsiteY6" fmla="*/ 2316485 h 2468880"/>
              <a:gd name="connsiteX7" fmla="*/ 0 w 3794760"/>
              <a:gd name="connsiteY7" fmla="*/ 665487 h 2468880"/>
              <a:gd name="connsiteX8" fmla="*/ 375927 w 3794760"/>
              <a:gd name="connsiteY8" fmla="*/ 0 h 2468880"/>
              <a:gd name="connsiteX0" fmla="*/ 520707 w 3939540"/>
              <a:gd name="connsiteY0" fmla="*/ 0 h 2468880"/>
              <a:gd name="connsiteX1" fmla="*/ 3787145 w 3939540"/>
              <a:gd name="connsiteY1" fmla="*/ 304800 h 2468880"/>
              <a:gd name="connsiteX2" fmla="*/ 3939540 w 3939540"/>
              <a:gd name="connsiteY2" fmla="*/ 457195 h 2468880"/>
              <a:gd name="connsiteX3" fmla="*/ 3939540 w 3939540"/>
              <a:gd name="connsiteY3" fmla="*/ 2108193 h 2468880"/>
              <a:gd name="connsiteX4" fmla="*/ 3578853 w 3939540"/>
              <a:gd name="connsiteY4" fmla="*/ 2468880 h 2468880"/>
              <a:gd name="connsiteX5" fmla="*/ 297175 w 3939540"/>
              <a:gd name="connsiteY5" fmla="*/ 2468880 h 2468880"/>
              <a:gd name="connsiteX6" fmla="*/ 144780 w 3939540"/>
              <a:gd name="connsiteY6" fmla="*/ 2316485 h 2468880"/>
              <a:gd name="connsiteX7" fmla="*/ 0 w 3939540"/>
              <a:gd name="connsiteY7" fmla="*/ 711207 h 2468880"/>
              <a:gd name="connsiteX8" fmla="*/ 520707 w 3939540"/>
              <a:gd name="connsiteY8" fmla="*/ 0 h 2468880"/>
              <a:gd name="connsiteX0" fmla="*/ 520707 w 3939540"/>
              <a:gd name="connsiteY0" fmla="*/ 0 h 2468880"/>
              <a:gd name="connsiteX1" fmla="*/ 3787145 w 3939540"/>
              <a:gd name="connsiteY1" fmla="*/ 304800 h 2468880"/>
              <a:gd name="connsiteX2" fmla="*/ 3939540 w 3939540"/>
              <a:gd name="connsiteY2" fmla="*/ 457195 h 2468880"/>
              <a:gd name="connsiteX3" fmla="*/ 3939540 w 3939540"/>
              <a:gd name="connsiteY3" fmla="*/ 2108193 h 2468880"/>
              <a:gd name="connsiteX4" fmla="*/ 3578853 w 3939540"/>
              <a:gd name="connsiteY4" fmla="*/ 2468880 h 2468880"/>
              <a:gd name="connsiteX5" fmla="*/ 297175 w 3939540"/>
              <a:gd name="connsiteY5" fmla="*/ 2468880 h 2468880"/>
              <a:gd name="connsiteX6" fmla="*/ 76200 w 3939540"/>
              <a:gd name="connsiteY6" fmla="*/ 1493525 h 2468880"/>
              <a:gd name="connsiteX7" fmla="*/ 0 w 3939540"/>
              <a:gd name="connsiteY7" fmla="*/ 711207 h 2468880"/>
              <a:gd name="connsiteX8" fmla="*/ 520707 w 3939540"/>
              <a:gd name="connsiteY8" fmla="*/ 0 h 2468880"/>
              <a:gd name="connsiteX0" fmla="*/ 520707 w 3939540"/>
              <a:gd name="connsiteY0" fmla="*/ 0 h 3337560"/>
              <a:gd name="connsiteX1" fmla="*/ 3787145 w 3939540"/>
              <a:gd name="connsiteY1" fmla="*/ 304800 h 3337560"/>
              <a:gd name="connsiteX2" fmla="*/ 3939540 w 3939540"/>
              <a:gd name="connsiteY2" fmla="*/ 457195 h 3337560"/>
              <a:gd name="connsiteX3" fmla="*/ 3939540 w 3939540"/>
              <a:gd name="connsiteY3" fmla="*/ 2108193 h 3337560"/>
              <a:gd name="connsiteX4" fmla="*/ 3578853 w 3939540"/>
              <a:gd name="connsiteY4" fmla="*/ 2468880 h 3337560"/>
              <a:gd name="connsiteX5" fmla="*/ 1668775 w 3939540"/>
              <a:gd name="connsiteY5" fmla="*/ 3337560 h 3337560"/>
              <a:gd name="connsiteX6" fmla="*/ 76200 w 3939540"/>
              <a:gd name="connsiteY6" fmla="*/ 1493525 h 3337560"/>
              <a:gd name="connsiteX7" fmla="*/ 0 w 3939540"/>
              <a:gd name="connsiteY7" fmla="*/ 711207 h 3337560"/>
              <a:gd name="connsiteX8" fmla="*/ 520707 w 3939540"/>
              <a:gd name="connsiteY8" fmla="*/ 0 h 3337560"/>
              <a:gd name="connsiteX0" fmla="*/ 520707 w 3939540"/>
              <a:gd name="connsiteY0" fmla="*/ 228600 h 3566160"/>
              <a:gd name="connsiteX1" fmla="*/ 3261365 w 3939540"/>
              <a:gd name="connsiteY1" fmla="*/ 0 h 3566160"/>
              <a:gd name="connsiteX2" fmla="*/ 3939540 w 3939540"/>
              <a:gd name="connsiteY2" fmla="*/ 685795 h 3566160"/>
              <a:gd name="connsiteX3" fmla="*/ 3939540 w 3939540"/>
              <a:gd name="connsiteY3" fmla="*/ 2336793 h 3566160"/>
              <a:gd name="connsiteX4" fmla="*/ 3578853 w 3939540"/>
              <a:gd name="connsiteY4" fmla="*/ 2697480 h 3566160"/>
              <a:gd name="connsiteX5" fmla="*/ 1668775 w 3939540"/>
              <a:gd name="connsiteY5" fmla="*/ 3566160 h 3566160"/>
              <a:gd name="connsiteX6" fmla="*/ 76200 w 3939540"/>
              <a:gd name="connsiteY6" fmla="*/ 1722125 h 3566160"/>
              <a:gd name="connsiteX7" fmla="*/ 0 w 3939540"/>
              <a:gd name="connsiteY7" fmla="*/ 939807 h 3566160"/>
              <a:gd name="connsiteX8" fmla="*/ 520707 w 3939540"/>
              <a:gd name="connsiteY8" fmla="*/ 228600 h 3566160"/>
              <a:gd name="connsiteX0" fmla="*/ 520707 w 4465320"/>
              <a:gd name="connsiteY0" fmla="*/ 228600 h 3566160"/>
              <a:gd name="connsiteX1" fmla="*/ 3261365 w 4465320"/>
              <a:gd name="connsiteY1" fmla="*/ 0 h 3566160"/>
              <a:gd name="connsiteX2" fmla="*/ 4465320 w 4465320"/>
              <a:gd name="connsiteY2" fmla="*/ 632455 h 3566160"/>
              <a:gd name="connsiteX3" fmla="*/ 3939540 w 4465320"/>
              <a:gd name="connsiteY3" fmla="*/ 2336793 h 3566160"/>
              <a:gd name="connsiteX4" fmla="*/ 3578853 w 4465320"/>
              <a:gd name="connsiteY4" fmla="*/ 2697480 h 3566160"/>
              <a:gd name="connsiteX5" fmla="*/ 1668775 w 4465320"/>
              <a:gd name="connsiteY5" fmla="*/ 3566160 h 3566160"/>
              <a:gd name="connsiteX6" fmla="*/ 76200 w 4465320"/>
              <a:gd name="connsiteY6" fmla="*/ 1722125 h 3566160"/>
              <a:gd name="connsiteX7" fmla="*/ 0 w 4465320"/>
              <a:gd name="connsiteY7" fmla="*/ 939807 h 3566160"/>
              <a:gd name="connsiteX8" fmla="*/ 520707 w 4465320"/>
              <a:gd name="connsiteY8" fmla="*/ 228600 h 3566160"/>
              <a:gd name="connsiteX0" fmla="*/ 520707 w 4709160"/>
              <a:gd name="connsiteY0" fmla="*/ 228600 h 3566160"/>
              <a:gd name="connsiteX1" fmla="*/ 3261365 w 4709160"/>
              <a:gd name="connsiteY1" fmla="*/ 0 h 3566160"/>
              <a:gd name="connsiteX2" fmla="*/ 4465320 w 4709160"/>
              <a:gd name="connsiteY2" fmla="*/ 632455 h 3566160"/>
              <a:gd name="connsiteX3" fmla="*/ 4709160 w 4709160"/>
              <a:gd name="connsiteY3" fmla="*/ 1544313 h 3566160"/>
              <a:gd name="connsiteX4" fmla="*/ 3578853 w 4709160"/>
              <a:gd name="connsiteY4" fmla="*/ 2697480 h 3566160"/>
              <a:gd name="connsiteX5" fmla="*/ 1668775 w 4709160"/>
              <a:gd name="connsiteY5" fmla="*/ 3566160 h 3566160"/>
              <a:gd name="connsiteX6" fmla="*/ 76200 w 4709160"/>
              <a:gd name="connsiteY6" fmla="*/ 1722125 h 3566160"/>
              <a:gd name="connsiteX7" fmla="*/ 0 w 4709160"/>
              <a:gd name="connsiteY7" fmla="*/ 939807 h 3566160"/>
              <a:gd name="connsiteX8" fmla="*/ 520707 w 4709160"/>
              <a:gd name="connsiteY8" fmla="*/ 228600 h 3566160"/>
              <a:gd name="connsiteX0" fmla="*/ 520707 w 4709160"/>
              <a:gd name="connsiteY0" fmla="*/ 228600 h 3566160"/>
              <a:gd name="connsiteX1" fmla="*/ 3261365 w 4709160"/>
              <a:gd name="connsiteY1" fmla="*/ 0 h 3566160"/>
              <a:gd name="connsiteX2" fmla="*/ 4465320 w 4709160"/>
              <a:gd name="connsiteY2" fmla="*/ 632455 h 3566160"/>
              <a:gd name="connsiteX3" fmla="*/ 4709160 w 4709160"/>
              <a:gd name="connsiteY3" fmla="*/ 1544313 h 3566160"/>
              <a:gd name="connsiteX4" fmla="*/ 3502653 w 4709160"/>
              <a:gd name="connsiteY4" fmla="*/ 2827020 h 3566160"/>
              <a:gd name="connsiteX5" fmla="*/ 1668775 w 4709160"/>
              <a:gd name="connsiteY5" fmla="*/ 3566160 h 3566160"/>
              <a:gd name="connsiteX6" fmla="*/ 76200 w 4709160"/>
              <a:gd name="connsiteY6" fmla="*/ 1722125 h 3566160"/>
              <a:gd name="connsiteX7" fmla="*/ 0 w 4709160"/>
              <a:gd name="connsiteY7" fmla="*/ 939807 h 3566160"/>
              <a:gd name="connsiteX8" fmla="*/ 520707 w 4709160"/>
              <a:gd name="connsiteY8" fmla="*/ 228600 h 3566160"/>
              <a:gd name="connsiteX0" fmla="*/ 520707 w 4709160"/>
              <a:gd name="connsiteY0" fmla="*/ 228600 h 3634740"/>
              <a:gd name="connsiteX1" fmla="*/ 3261365 w 4709160"/>
              <a:gd name="connsiteY1" fmla="*/ 0 h 3634740"/>
              <a:gd name="connsiteX2" fmla="*/ 4465320 w 4709160"/>
              <a:gd name="connsiteY2" fmla="*/ 632455 h 3634740"/>
              <a:gd name="connsiteX3" fmla="*/ 4709160 w 4709160"/>
              <a:gd name="connsiteY3" fmla="*/ 1544313 h 3634740"/>
              <a:gd name="connsiteX4" fmla="*/ 3502653 w 4709160"/>
              <a:gd name="connsiteY4" fmla="*/ 2827020 h 3634740"/>
              <a:gd name="connsiteX5" fmla="*/ 2270755 w 4709160"/>
              <a:gd name="connsiteY5" fmla="*/ 3634740 h 3634740"/>
              <a:gd name="connsiteX6" fmla="*/ 76200 w 4709160"/>
              <a:gd name="connsiteY6" fmla="*/ 1722125 h 3634740"/>
              <a:gd name="connsiteX7" fmla="*/ 0 w 4709160"/>
              <a:gd name="connsiteY7" fmla="*/ 939807 h 3634740"/>
              <a:gd name="connsiteX8" fmla="*/ 520707 w 4709160"/>
              <a:gd name="connsiteY8" fmla="*/ 228600 h 3634740"/>
              <a:gd name="connsiteX0" fmla="*/ 520707 w 4709160"/>
              <a:gd name="connsiteY0" fmla="*/ 228600 h 3634740"/>
              <a:gd name="connsiteX1" fmla="*/ 3261365 w 4709160"/>
              <a:gd name="connsiteY1" fmla="*/ 0 h 3634740"/>
              <a:gd name="connsiteX2" fmla="*/ 4465320 w 4709160"/>
              <a:gd name="connsiteY2" fmla="*/ 632455 h 3634740"/>
              <a:gd name="connsiteX3" fmla="*/ 4709160 w 4709160"/>
              <a:gd name="connsiteY3" fmla="*/ 1544313 h 3634740"/>
              <a:gd name="connsiteX4" fmla="*/ 3502653 w 4709160"/>
              <a:gd name="connsiteY4" fmla="*/ 2827020 h 3634740"/>
              <a:gd name="connsiteX5" fmla="*/ 2270755 w 4709160"/>
              <a:gd name="connsiteY5" fmla="*/ 3634740 h 3634740"/>
              <a:gd name="connsiteX6" fmla="*/ 937260 w 4709160"/>
              <a:gd name="connsiteY6" fmla="*/ 2522220 h 3634740"/>
              <a:gd name="connsiteX7" fmla="*/ 76200 w 4709160"/>
              <a:gd name="connsiteY7" fmla="*/ 1722125 h 3634740"/>
              <a:gd name="connsiteX8" fmla="*/ 0 w 4709160"/>
              <a:gd name="connsiteY8" fmla="*/ 939807 h 3634740"/>
              <a:gd name="connsiteX9" fmla="*/ 520707 w 4709160"/>
              <a:gd name="connsiteY9" fmla="*/ 228600 h 3634740"/>
              <a:gd name="connsiteX0" fmla="*/ 520707 w 4709160"/>
              <a:gd name="connsiteY0" fmla="*/ 228600 h 3634740"/>
              <a:gd name="connsiteX1" fmla="*/ 3261365 w 4709160"/>
              <a:gd name="connsiteY1" fmla="*/ 0 h 3634740"/>
              <a:gd name="connsiteX2" fmla="*/ 4465320 w 4709160"/>
              <a:gd name="connsiteY2" fmla="*/ 632455 h 3634740"/>
              <a:gd name="connsiteX3" fmla="*/ 4709160 w 4709160"/>
              <a:gd name="connsiteY3" fmla="*/ 1544313 h 3634740"/>
              <a:gd name="connsiteX4" fmla="*/ 3502653 w 4709160"/>
              <a:gd name="connsiteY4" fmla="*/ 2827020 h 3634740"/>
              <a:gd name="connsiteX5" fmla="*/ 2270755 w 4709160"/>
              <a:gd name="connsiteY5" fmla="*/ 3634740 h 3634740"/>
              <a:gd name="connsiteX6" fmla="*/ 647700 w 4709160"/>
              <a:gd name="connsiteY6" fmla="*/ 2956560 h 3634740"/>
              <a:gd name="connsiteX7" fmla="*/ 76200 w 4709160"/>
              <a:gd name="connsiteY7" fmla="*/ 1722125 h 3634740"/>
              <a:gd name="connsiteX8" fmla="*/ 0 w 4709160"/>
              <a:gd name="connsiteY8" fmla="*/ 939807 h 3634740"/>
              <a:gd name="connsiteX9" fmla="*/ 520707 w 4709160"/>
              <a:gd name="connsiteY9" fmla="*/ 228600 h 3634740"/>
              <a:gd name="connsiteX0" fmla="*/ 520707 w 4709160"/>
              <a:gd name="connsiteY0" fmla="*/ 228600 h 3658181"/>
              <a:gd name="connsiteX1" fmla="*/ 3261365 w 4709160"/>
              <a:gd name="connsiteY1" fmla="*/ 0 h 3658181"/>
              <a:gd name="connsiteX2" fmla="*/ 4465320 w 4709160"/>
              <a:gd name="connsiteY2" fmla="*/ 632455 h 3658181"/>
              <a:gd name="connsiteX3" fmla="*/ 4709160 w 4709160"/>
              <a:gd name="connsiteY3" fmla="*/ 1544313 h 3658181"/>
              <a:gd name="connsiteX4" fmla="*/ 3502653 w 4709160"/>
              <a:gd name="connsiteY4" fmla="*/ 2827020 h 3658181"/>
              <a:gd name="connsiteX5" fmla="*/ 2270755 w 4709160"/>
              <a:gd name="connsiteY5" fmla="*/ 3634740 h 3658181"/>
              <a:gd name="connsiteX6" fmla="*/ 1478280 w 4709160"/>
              <a:gd name="connsiteY6" fmla="*/ 3398520 h 3658181"/>
              <a:gd name="connsiteX7" fmla="*/ 647700 w 4709160"/>
              <a:gd name="connsiteY7" fmla="*/ 2956560 h 3658181"/>
              <a:gd name="connsiteX8" fmla="*/ 76200 w 4709160"/>
              <a:gd name="connsiteY8" fmla="*/ 1722125 h 3658181"/>
              <a:gd name="connsiteX9" fmla="*/ 0 w 4709160"/>
              <a:gd name="connsiteY9" fmla="*/ 939807 h 3658181"/>
              <a:gd name="connsiteX10" fmla="*/ 520707 w 4709160"/>
              <a:gd name="connsiteY10" fmla="*/ 228600 h 3658181"/>
              <a:gd name="connsiteX0" fmla="*/ 520707 w 4709160"/>
              <a:gd name="connsiteY0" fmla="*/ 228600 h 3667076"/>
              <a:gd name="connsiteX1" fmla="*/ 3261365 w 4709160"/>
              <a:gd name="connsiteY1" fmla="*/ 0 h 3667076"/>
              <a:gd name="connsiteX2" fmla="*/ 4465320 w 4709160"/>
              <a:gd name="connsiteY2" fmla="*/ 632455 h 3667076"/>
              <a:gd name="connsiteX3" fmla="*/ 4709160 w 4709160"/>
              <a:gd name="connsiteY3" fmla="*/ 1544313 h 3667076"/>
              <a:gd name="connsiteX4" fmla="*/ 3502653 w 4709160"/>
              <a:gd name="connsiteY4" fmla="*/ 2827020 h 3667076"/>
              <a:gd name="connsiteX5" fmla="*/ 2270755 w 4709160"/>
              <a:gd name="connsiteY5" fmla="*/ 3634740 h 3667076"/>
              <a:gd name="connsiteX6" fmla="*/ 1409700 w 4709160"/>
              <a:gd name="connsiteY6" fmla="*/ 3482340 h 3667076"/>
              <a:gd name="connsiteX7" fmla="*/ 647700 w 4709160"/>
              <a:gd name="connsiteY7" fmla="*/ 2956560 h 3667076"/>
              <a:gd name="connsiteX8" fmla="*/ 76200 w 4709160"/>
              <a:gd name="connsiteY8" fmla="*/ 1722125 h 3667076"/>
              <a:gd name="connsiteX9" fmla="*/ 0 w 4709160"/>
              <a:gd name="connsiteY9" fmla="*/ 939807 h 3667076"/>
              <a:gd name="connsiteX10" fmla="*/ 520707 w 4709160"/>
              <a:gd name="connsiteY10" fmla="*/ 228600 h 3667076"/>
              <a:gd name="connsiteX0" fmla="*/ 513087 w 4701540"/>
              <a:gd name="connsiteY0" fmla="*/ 228600 h 3667076"/>
              <a:gd name="connsiteX1" fmla="*/ 3253745 w 4701540"/>
              <a:gd name="connsiteY1" fmla="*/ 0 h 3667076"/>
              <a:gd name="connsiteX2" fmla="*/ 4457700 w 4701540"/>
              <a:gd name="connsiteY2" fmla="*/ 632455 h 3667076"/>
              <a:gd name="connsiteX3" fmla="*/ 4701540 w 4701540"/>
              <a:gd name="connsiteY3" fmla="*/ 1544313 h 3667076"/>
              <a:gd name="connsiteX4" fmla="*/ 3495033 w 4701540"/>
              <a:gd name="connsiteY4" fmla="*/ 2827020 h 3667076"/>
              <a:gd name="connsiteX5" fmla="*/ 2263135 w 4701540"/>
              <a:gd name="connsiteY5" fmla="*/ 3634740 h 3667076"/>
              <a:gd name="connsiteX6" fmla="*/ 1402080 w 4701540"/>
              <a:gd name="connsiteY6" fmla="*/ 3482340 h 3667076"/>
              <a:gd name="connsiteX7" fmla="*/ 640080 w 4701540"/>
              <a:gd name="connsiteY7" fmla="*/ 2956560 h 3667076"/>
              <a:gd name="connsiteX8" fmla="*/ 68580 w 4701540"/>
              <a:gd name="connsiteY8" fmla="*/ 1722125 h 3667076"/>
              <a:gd name="connsiteX9" fmla="*/ 0 w 4701540"/>
              <a:gd name="connsiteY9" fmla="*/ 955047 h 3667076"/>
              <a:gd name="connsiteX10" fmla="*/ 513087 w 4701540"/>
              <a:gd name="connsiteY10" fmla="*/ 228600 h 3667076"/>
              <a:gd name="connsiteX0" fmla="*/ 513087 w 4701540"/>
              <a:gd name="connsiteY0" fmla="*/ 228600 h 3667076"/>
              <a:gd name="connsiteX1" fmla="*/ 3253745 w 4701540"/>
              <a:gd name="connsiteY1" fmla="*/ 0 h 3667076"/>
              <a:gd name="connsiteX2" fmla="*/ 4457700 w 4701540"/>
              <a:gd name="connsiteY2" fmla="*/ 632455 h 3667076"/>
              <a:gd name="connsiteX3" fmla="*/ 4701540 w 4701540"/>
              <a:gd name="connsiteY3" fmla="*/ 1544313 h 3667076"/>
              <a:gd name="connsiteX4" fmla="*/ 3495033 w 4701540"/>
              <a:gd name="connsiteY4" fmla="*/ 2827020 h 3667076"/>
              <a:gd name="connsiteX5" fmla="*/ 2263135 w 4701540"/>
              <a:gd name="connsiteY5" fmla="*/ 3634740 h 3667076"/>
              <a:gd name="connsiteX6" fmla="*/ 1402080 w 4701540"/>
              <a:gd name="connsiteY6" fmla="*/ 3482340 h 3667076"/>
              <a:gd name="connsiteX7" fmla="*/ 640080 w 4701540"/>
              <a:gd name="connsiteY7" fmla="*/ 2956560 h 3667076"/>
              <a:gd name="connsiteX8" fmla="*/ 68580 w 4701540"/>
              <a:gd name="connsiteY8" fmla="*/ 1722125 h 3667076"/>
              <a:gd name="connsiteX9" fmla="*/ 38100 w 4701540"/>
              <a:gd name="connsiteY9" fmla="*/ 1363979 h 3667076"/>
              <a:gd name="connsiteX10" fmla="*/ 0 w 4701540"/>
              <a:gd name="connsiteY10" fmla="*/ 955047 h 3667076"/>
              <a:gd name="connsiteX11" fmla="*/ 513087 w 4701540"/>
              <a:gd name="connsiteY11" fmla="*/ 228600 h 3667076"/>
              <a:gd name="connsiteX0" fmla="*/ 574047 w 4762500"/>
              <a:gd name="connsiteY0" fmla="*/ 228600 h 3667076"/>
              <a:gd name="connsiteX1" fmla="*/ 3314705 w 4762500"/>
              <a:gd name="connsiteY1" fmla="*/ 0 h 3667076"/>
              <a:gd name="connsiteX2" fmla="*/ 4518660 w 4762500"/>
              <a:gd name="connsiteY2" fmla="*/ 632455 h 3667076"/>
              <a:gd name="connsiteX3" fmla="*/ 4762500 w 4762500"/>
              <a:gd name="connsiteY3" fmla="*/ 1544313 h 3667076"/>
              <a:gd name="connsiteX4" fmla="*/ 3555993 w 4762500"/>
              <a:gd name="connsiteY4" fmla="*/ 2827020 h 3667076"/>
              <a:gd name="connsiteX5" fmla="*/ 2324095 w 4762500"/>
              <a:gd name="connsiteY5" fmla="*/ 3634740 h 3667076"/>
              <a:gd name="connsiteX6" fmla="*/ 1463040 w 4762500"/>
              <a:gd name="connsiteY6" fmla="*/ 3482340 h 3667076"/>
              <a:gd name="connsiteX7" fmla="*/ 701040 w 4762500"/>
              <a:gd name="connsiteY7" fmla="*/ 2956560 h 3667076"/>
              <a:gd name="connsiteX8" fmla="*/ 129540 w 4762500"/>
              <a:gd name="connsiteY8" fmla="*/ 1722125 h 3667076"/>
              <a:gd name="connsiteX9" fmla="*/ 0 w 4762500"/>
              <a:gd name="connsiteY9" fmla="*/ 1280159 h 3667076"/>
              <a:gd name="connsiteX10" fmla="*/ 60960 w 4762500"/>
              <a:gd name="connsiteY10" fmla="*/ 955047 h 3667076"/>
              <a:gd name="connsiteX11" fmla="*/ 574047 w 4762500"/>
              <a:gd name="connsiteY11" fmla="*/ 228600 h 3667076"/>
              <a:gd name="connsiteX0" fmla="*/ 574047 w 4762500"/>
              <a:gd name="connsiteY0" fmla="*/ 248781 h 3687257"/>
              <a:gd name="connsiteX1" fmla="*/ 1638300 w 4762500"/>
              <a:gd name="connsiteY1" fmla="*/ 164960 h 3687257"/>
              <a:gd name="connsiteX2" fmla="*/ 3314705 w 4762500"/>
              <a:gd name="connsiteY2" fmla="*/ 20181 h 3687257"/>
              <a:gd name="connsiteX3" fmla="*/ 4518660 w 4762500"/>
              <a:gd name="connsiteY3" fmla="*/ 652636 h 3687257"/>
              <a:gd name="connsiteX4" fmla="*/ 4762500 w 4762500"/>
              <a:gd name="connsiteY4" fmla="*/ 1564494 h 3687257"/>
              <a:gd name="connsiteX5" fmla="*/ 3555993 w 4762500"/>
              <a:gd name="connsiteY5" fmla="*/ 2847201 h 3687257"/>
              <a:gd name="connsiteX6" fmla="*/ 2324095 w 4762500"/>
              <a:gd name="connsiteY6" fmla="*/ 3654921 h 3687257"/>
              <a:gd name="connsiteX7" fmla="*/ 1463040 w 4762500"/>
              <a:gd name="connsiteY7" fmla="*/ 3502521 h 3687257"/>
              <a:gd name="connsiteX8" fmla="*/ 701040 w 4762500"/>
              <a:gd name="connsiteY8" fmla="*/ 2976741 h 3687257"/>
              <a:gd name="connsiteX9" fmla="*/ 129540 w 4762500"/>
              <a:gd name="connsiteY9" fmla="*/ 1742306 h 3687257"/>
              <a:gd name="connsiteX10" fmla="*/ 0 w 4762500"/>
              <a:gd name="connsiteY10" fmla="*/ 1300340 h 3687257"/>
              <a:gd name="connsiteX11" fmla="*/ 60960 w 4762500"/>
              <a:gd name="connsiteY11" fmla="*/ 975228 h 3687257"/>
              <a:gd name="connsiteX12" fmla="*/ 574047 w 4762500"/>
              <a:gd name="connsiteY12" fmla="*/ 248781 h 3687257"/>
              <a:gd name="connsiteX0" fmla="*/ 574047 w 4762500"/>
              <a:gd name="connsiteY0" fmla="*/ 339891 h 3778367"/>
              <a:gd name="connsiteX1" fmla="*/ 1607820 w 4762500"/>
              <a:gd name="connsiteY1" fmla="*/ 12230 h 3778367"/>
              <a:gd name="connsiteX2" fmla="*/ 3314705 w 4762500"/>
              <a:gd name="connsiteY2" fmla="*/ 111291 h 3778367"/>
              <a:gd name="connsiteX3" fmla="*/ 4518660 w 4762500"/>
              <a:gd name="connsiteY3" fmla="*/ 743746 h 3778367"/>
              <a:gd name="connsiteX4" fmla="*/ 4762500 w 4762500"/>
              <a:gd name="connsiteY4" fmla="*/ 1655604 h 3778367"/>
              <a:gd name="connsiteX5" fmla="*/ 3555993 w 4762500"/>
              <a:gd name="connsiteY5" fmla="*/ 2938311 h 3778367"/>
              <a:gd name="connsiteX6" fmla="*/ 2324095 w 4762500"/>
              <a:gd name="connsiteY6" fmla="*/ 3746031 h 3778367"/>
              <a:gd name="connsiteX7" fmla="*/ 1463040 w 4762500"/>
              <a:gd name="connsiteY7" fmla="*/ 3593631 h 3778367"/>
              <a:gd name="connsiteX8" fmla="*/ 701040 w 4762500"/>
              <a:gd name="connsiteY8" fmla="*/ 3067851 h 3778367"/>
              <a:gd name="connsiteX9" fmla="*/ 129540 w 4762500"/>
              <a:gd name="connsiteY9" fmla="*/ 1833416 h 3778367"/>
              <a:gd name="connsiteX10" fmla="*/ 0 w 4762500"/>
              <a:gd name="connsiteY10" fmla="*/ 1391450 h 3778367"/>
              <a:gd name="connsiteX11" fmla="*/ 60960 w 4762500"/>
              <a:gd name="connsiteY11" fmla="*/ 1066338 h 3778367"/>
              <a:gd name="connsiteX12" fmla="*/ 574047 w 4762500"/>
              <a:gd name="connsiteY12" fmla="*/ 339891 h 3778367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62400 w 4762500"/>
              <a:gd name="connsiteY3" fmla="*/ 383720 h 3776476"/>
              <a:gd name="connsiteX4" fmla="*/ 4518660 w 4762500"/>
              <a:gd name="connsiteY4" fmla="*/ 741855 h 3776476"/>
              <a:gd name="connsiteX5" fmla="*/ 4762500 w 4762500"/>
              <a:gd name="connsiteY5" fmla="*/ 1653713 h 3776476"/>
              <a:gd name="connsiteX6" fmla="*/ 3555993 w 4762500"/>
              <a:gd name="connsiteY6" fmla="*/ 2936420 h 3776476"/>
              <a:gd name="connsiteX7" fmla="*/ 2324095 w 4762500"/>
              <a:gd name="connsiteY7" fmla="*/ 3744140 h 3776476"/>
              <a:gd name="connsiteX8" fmla="*/ 1463040 w 4762500"/>
              <a:gd name="connsiteY8" fmla="*/ 3591740 h 3776476"/>
              <a:gd name="connsiteX9" fmla="*/ 701040 w 4762500"/>
              <a:gd name="connsiteY9" fmla="*/ 3065960 h 3776476"/>
              <a:gd name="connsiteX10" fmla="*/ 129540 w 4762500"/>
              <a:gd name="connsiteY10" fmla="*/ 1831525 h 3776476"/>
              <a:gd name="connsiteX11" fmla="*/ 0 w 4762500"/>
              <a:gd name="connsiteY11" fmla="*/ 1389559 h 3776476"/>
              <a:gd name="connsiteX12" fmla="*/ 60960 w 4762500"/>
              <a:gd name="connsiteY12" fmla="*/ 1064447 h 3776476"/>
              <a:gd name="connsiteX13" fmla="*/ 574047 w 4762500"/>
              <a:gd name="connsiteY13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62500 w 4762500"/>
              <a:gd name="connsiteY5" fmla="*/ 1653713 h 3776476"/>
              <a:gd name="connsiteX6" fmla="*/ 3555993 w 4762500"/>
              <a:gd name="connsiteY6" fmla="*/ 2936420 h 3776476"/>
              <a:gd name="connsiteX7" fmla="*/ 2324095 w 4762500"/>
              <a:gd name="connsiteY7" fmla="*/ 3744140 h 3776476"/>
              <a:gd name="connsiteX8" fmla="*/ 1463040 w 4762500"/>
              <a:gd name="connsiteY8" fmla="*/ 3591740 h 3776476"/>
              <a:gd name="connsiteX9" fmla="*/ 701040 w 4762500"/>
              <a:gd name="connsiteY9" fmla="*/ 3065960 h 3776476"/>
              <a:gd name="connsiteX10" fmla="*/ 129540 w 4762500"/>
              <a:gd name="connsiteY10" fmla="*/ 1831525 h 3776476"/>
              <a:gd name="connsiteX11" fmla="*/ 0 w 4762500"/>
              <a:gd name="connsiteY11" fmla="*/ 1389559 h 3776476"/>
              <a:gd name="connsiteX12" fmla="*/ 60960 w 4762500"/>
              <a:gd name="connsiteY12" fmla="*/ 1064447 h 3776476"/>
              <a:gd name="connsiteX13" fmla="*/ 574047 w 4762500"/>
              <a:gd name="connsiteY13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625340 w 4762500"/>
              <a:gd name="connsiteY5" fmla="*/ 1168579 h 3776476"/>
              <a:gd name="connsiteX6" fmla="*/ 4762500 w 4762500"/>
              <a:gd name="connsiteY6" fmla="*/ 1653713 h 3776476"/>
              <a:gd name="connsiteX7" fmla="*/ 3555993 w 4762500"/>
              <a:gd name="connsiteY7" fmla="*/ 2936420 h 3776476"/>
              <a:gd name="connsiteX8" fmla="*/ 2324095 w 4762500"/>
              <a:gd name="connsiteY8" fmla="*/ 3744140 h 3776476"/>
              <a:gd name="connsiteX9" fmla="*/ 1463040 w 4762500"/>
              <a:gd name="connsiteY9" fmla="*/ 3591740 h 3776476"/>
              <a:gd name="connsiteX10" fmla="*/ 701040 w 4762500"/>
              <a:gd name="connsiteY10" fmla="*/ 3065960 h 3776476"/>
              <a:gd name="connsiteX11" fmla="*/ 129540 w 4762500"/>
              <a:gd name="connsiteY11" fmla="*/ 1831525 h 3776476"/>
              <a:gd name="connsiteX12" fmla="*/ 0 w 4762500"/>
              <a:gd name="connsiteY12" fmla="*/ 1389559 h 3776476"/>
              <a:gd name="connsiteX13" fmla="*/ 60960 w 4762500"/>
              <a:gd name="connsiteY13" fmla="*/ 1064447 h 3776476"/>
              <a:gd name="connsiteX14" fmla="*/ 574047 w 4762500"/>
              <a:gd name="connsiteY14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3555993 w 4762500"/>
              <a:gd name="connsiteY7" fmla="*/ 2936420 h 3776476"/>
              <a:gd name="connsiteX8" fmla="*/ 2324095 w 4762500"/>
              <a:gd name="connsiteY8" fmla="*/ 3744140 h 3776476"/>
              <a:gd name="connsiteX9" fmla="*/ 1463040 w 4762500"/>
              <a:gd name="connsiteY9" fmla="*/ 3591740 h 3776476"/>
              <a:gd name="connsiteX10" fmla="*/ 701040 w 4762500"/>
              <a:gd name="connsiteY10" fmla="*/ 3065960 h 3776476"/>
              <a:gd name="connsiteX11" fmla="*/ 129540 w 4762500"/>
              <a:gd name="connsiteY11" fmla="*/ 1831525 h 3776476"/>
              <a:gd name="connsiteX12" fmla="*/ 0 w 4762500"/>
              <a:gd name="connsiteY12" fmla="*/ 1389559 h 3776476"/>
              <a:gd name="connsiteX13" fmla="*/ 60960 w 4762500"/>
              <a:gd name="connsiteY13" fmla="*/ 1064447 h 3776476"/>
              <a:gd name="connsiteX14" fmla="*/ 574047 w 4762500"/>
              <a:gd name="connsiteY14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328160 w 4762500"/>
              <a:gd name="connsiteY7" fmla="*/ 225823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60960 w 4762500"/>
              <a:gd name="connsiteY14" fmla="*/ 1064447 h 3776476"/>
              <a:gd name="connsiteX15" fmla="*/ 574047 w 4762500"/>
              <a:gd name="connsiteY15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404360 w 4762500"/>
              <a:gd name="connsiteY7" fmla="*/ 234205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60960 w 4762500"/>
              <a:gd name="connsiteY14" fmla="*/ 1064447 h 3776476"/>
              <a:gd name="connsiteX15" fmla="*/ 574047 w 4762500"/>
              <a:gd name="connsiteY15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404360 w 4762500"/>
              <a:gd name="connsiteY7" fmla="*/ 234205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7620 w 4762500"/>
              <a:gd name="connsiteY14" fmla="*/ 812987 h 3776476"/>
              <a:gd name="connsiteX15" fmla="*/ 574047 w 4762500"/>
              <a:gd name="connsiteY15" fmla="*/ 338000 h 3776476"/>
              <a:gd name="connsiteX0" fmla="*/ 551187 w 4762500"/>
              <a:gd name="connsiteY0" fmla="*/ 2237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404360 w 4762500"/>
              <a:gd name="connsiteY7" fmla="*/ 234205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7620 w 4762500"/>
              <a:gd name="connsiteY14" fmla="*/ 812987 h 3776476"/>
              <a:gd name="connsiteX15" fmla="*/ 551187 w 4762500"/>
              <a:gd name="connsiteY15" fmla="*/ 223700 h 3776476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3977640 w 4762500"/>
              <a:gd name="connsiteY3" fmla="*/ 3335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55993 w 4762500"/>
              <a:gd name="connsiteY8" fmla="*/ 2947179 h 3787235"/>
              <a:gd name="connsiteX9" fmla="*/ 2324095 w 4762500"/>
              <a:gd name="connsiteY9" fmla="*/ 3754899 h 3787235"/>
              <a:gd name="connsiteX10" fmla="*/ 1463040 w 4762500"/>
              <a:gd name="connsiteY10" fmla="*/ 3602499 h 3787235"/>
              <a:gd name="connsiteX11" fmla="*/ 701040 w 4762500"/>
              <a:gd name="connsiteY11" fmla="*/ 3076719 h 3787235"/>
              <a:gd name="connsiteX12" fmla="*/ 129540 w 4762500"/>
              <a:gd name="connsiteY12" fmla="*/ 1842284 h 3787235"/>
              <a:gd name="connsiteX13" fmla="*/ 0 w 4762500"/>
              <a:gd name="connsiteY13" fmla="*/ 1400318 h 3787235"/>
              <a:gd name="connsiteX14" fmla="*/ 7620 w 4762500"/>
              <a:gd name="connsiteY14" fmla="*/ 823746 h 3787235"/>
              <a:gd name="connsiteX15" fmla="*/ 551187 w 4762500"/>
              <a:gd name="connsiteY15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55993 w 4762500"/>
              <a:gd name="connsiteY8" fmla="*/ 2947179 h 3787235"/>
              <a:gd name="connsiteX9" fmla="*/ 2324095 w 4762500"/>
              <a:gd name="connsiteY9" fmla="*/ 3754899 h 3787235"/>
              <a:gd name="connsiteX10" fmla="*/ 1463040 w 4762500"/>
              <a:gd name="connsiteY10" fmla="*/ 3602499 h 3787235"/>
              <a:gd name="connsiteX11" fmla="*/ 701040 w 4762500"/>
              <a:gd name="connsiteY11" fmla="*/ 3076719 h 3787235"/>
              <a:gd name="connsiteX12" fmla="*/ 129540 w 4762500"/>
              <a:gd name="connsiteY12" fmla="*/ 1842284 h 3787235"/>
              <a:gd name="connsiteX13" fmla="*/ 0 w 4762500"/>
              <a:gd name="connsiteY13" fmla="*/ 1400318 h 3787235"/>
              <a:gd name="connsiteX14" fmla="*/ 7620 w 4762500"/>
              <a:gd name="connsiteY14" fmla="*/ 823746 h 3787235"/>
              <a:gd name="connsiteX15" fmla="*/ 551187 w 4762500"/>
              <a:gd name="connsiteY15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78853 w 4762500"/>
              <a:gd name="connsiteY8" fmla="*/ 2985279 h 3787235"/>
              <a:gd name="connsiteX9" fmla="*/ 2324095 w 4762500"/>
              <a:gd name="connsiteY9" fmla="*/ 3754899 h 3787235"/>
              <a:gd name="connsiteX10" fmla="*/ 1463040 w 4762500"/>
              <a:gd name="connsiteY10" fmla="*/ 3602499 h 3787235"/>
              <a:gd name="connsiteX11" fmla="*/ 701040 w 4762500"/>
              <a:gd name="connsiteY11" fmla="*/ 3076719 h 3787235"/>
              <a:gd name="connsiteX12" fmla="*/ 129540 w 4762500"/>
              <a:gd name="connsiteY12" fmla="*/ 1842284 h 3787235"/>
              <a:gd name="connsiteX13" fmla="*/ 0 w 4762500"/>
              <a:gd name="connsiteY13" fmla="*/ 1400318 h 3787235"/>
              <a:gd name="connsiteX14" fmla="*/ 7620 w 4762500"/>
              <a:gd name="connsiteY14" fmla="*/ 823746 h 3787235"/>
              <a:gd name="connsiteX15" fmla="*/ 551187 w 4762500"/>
              <a:gd name="connsiteY15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78853 w 4762500"/>
              <a:gd name="connsiteY8" fmla="*/ 2985279 h 3787235"/>
              <a:gd name="connsiteX9" fmla="*/ 2720340 w 4762500"/>
              <a:gd name="connsiteY9" fmla="*/ 3495819 h 3787235"/>
              <a:gd name="connsiteX10" fmla="*/ 2324095 w 4762500"/>
              <a:gd name="connsiteY10" fmla="*/ 3754899 h 3787235"/>
              <a:gd name="connsiteX11" fmla="*/ 1463040 w 4762500"/>
              <a:gd name="connsiteY11" fmla="*/ 3602499 h 3787235"/>
              <a:gd name="connsiteX12" fmla="*/ 701040 w 4762500"/>
              <a:gd name="connsiteY12" fmla="*/ 3076719 h 3787235"/>
              <a:gd name="connsiteX13" fmla="*/ 129540 w 4762500"/>
              <a:gd name="connsiteY13" fmla="*/ 1842284 h 3787235"/>
              <a:gd name="connsiteX14" fmla="*/ 0 w 4762500"/>
              <a:gd name="connsiteY14" fmla="*/ 1400318 h 3787235"/>
              <a:gd name="connsiteX15" fmla="*/ 7620 w 4762500"/>
              <a:gd name="connsiteY15" fmla="*/ 823746 h 3787235"/>
              <a:gd name="connsiteX16" fmla="*/ 551187 w 4762500"/>
              <a:gd name="connsiteY16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78853 w 4762500"/>
              <a:gd name="connsiteY8" fmla="*/ 2985279 h 3787235"/>
              <a:gd name="connsiteX9" fmla="*/ 2849880 w 4762500"/>
              <a:gd name="connsiteY9" fmla="*/ 3511059 h 3787235"/>
              <a:gd name="connsiteX10" fmla="*/ 2324095 w 4762500"/>
              <a:gd name="connsiteY10" fmla="*/ 3754899 h 3787235"/>
              <a:gd name="connsiteX11" fmla="*/ 1463040 w 4762500"/>
              <a:gd name="connsiteY11" fmla="*/ 3602499 h 3787235"/>
              <a:gd name="connsiteX12" fmla="*/ 701040 w 4762500"/>
              <a:gd name="connsiteY12" fmla="*/ 3076719 h 3787235"/>
              <a:gd name="connsiteX13" fmla="*/ 129540 w 4762500"/>
              <a:gd name="connsiteY13" fmla="*/ 1842284 h 3787235"/>
              <a:gd name="connsiteX14" fmla="*/ 0 w 4762500"/>
              <a:gd name="connsiteY14" fmla="*/ 1400318 h 3787235"/>
              <a:gd name="connsiteX15" fmla="*/ 7620 w 4762500"/>
              <a:gd name="connsiteY15" fmla="*/ 823746 h 3787235"/>
              <a:gd name="connsiteX16" fmla="*/ 551187 w 4762500"/>
              <a:gd name="connsiteY16" fmla="*/ 234459 h 378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62500" h="3787235">
                <a:moveTo>
                  <a:pt x="551187" y="234459"/>
                </a:moveTo>
                <a:cubicBezTo>
                  <a:pt x="814077" y="99414"/>
                  <a:pt x="1151044" y="59198"/>
                  <a:pt x="1607820" y="21098"/>
                </a:cubicBezTo>
                <a:cubicBezTo>
                  <a:pt x="2064596" y="-17002"/>
                  <a:pt x="2922275" y="-3031"/>
                  <a:pt x="3314705" y="59199"/>
                </a:cubicBezTo>
                <a:cubicBezTo>
                  <a:pt x="3707135" y="121429"/>
                  <a:pt x="3815081" y="190010"/>
                  <a:pt x="4015740" y="295419"/>
                </a:cubicBezTo>
                <a:cubicBezTo>
                  <a:pt x="4216399" y="400828"/>
                  <a:pt x="4410710" y="611644"/>
                  <a:pt x="4518660" y="752614"/>
                </a:cubicBezTo>
                <a:lnTo>
                  <a:pt x="4724400" y="1156478"/>
                </a:lnTo>
                <a:lnTo>
                  <a:pt x="4762500" y="1664472"/>
                </a:lnTo>
                <a:cubicBezTo>
                  <a:pt x="4696460" y="1849892"/>
                  <a:pt x="4605444" y="2139034"/>
                  <a:pt x="4404360" y="2352818"/>
                </a:cubicBezTo>
                <a:cubicBezTo>
                  <a:pt x="4203276" y="2566602"/>
                  <a:pt x="3859523" y="2794779"/>
                  <a:pt x="3578853" y="2985279"/>
                </a:cubicBezTo>
                <a:lnTo>
                  <a:pt x="2849880" y="3511059"/>
                </a:lnTo>
                <a:lnTo>
                  <a:pt x="2324095" y="3754899"/>
                </a:lnTo>
                <a:cubicBezTo>
                  <a:pt x="1986700" y="3850149"/>
                  <a:pt x="1733549" y="3715529"/>
                  <a:pt x="1463040" y="3602499"/>
                </a:cubicBezTo>
                <a:cubicBezTo>
                  <a:pt x="1192531" y="3489469"/>
                  <a:pt x="934720" y="3356118"/>
                  <a:pt x="701040" y="3076719"/>
                </a:cubicBezTo>
                <a:cubicBezTo>
                  <a:pt x="467360" y="2797320"/>
                  <a:pt x="229870" y="2107714"/>
                  <a:pt x="129540" y="1842284"/>
                </a:cubicBezTo>
                <a:lnTo>
                  <a:pt x="0" y="1400318"/>
                </a:lnTo>
                <a:lnTo>
                  <a:pt x="7620" y="823746"/>
                </a:lnTo>
                <a:cubicBezTo>
                  <a:pt x="7620" y="624544"/>
                  <a:pt x="351985" y="234459"/>
                  <a:pt x="551187" y="234459"/>
                </a:cubicBezTo>
                <a:close/>
              </a:path>
            </a:pathLst>
          </a:custGeom>
          <a:solidFill>
            <a:srgbClr val="FBB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A7D3A857-B404-CD91-0D82-485B7E970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243762"/>
            <a:ext cx="3200400" cy="1498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Ladder Diagram</a:t>
            </a: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36CCE413-28B1-2630-EC28-473B4B50BE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7713B"/>
                </a:solidFill>
              </a:rPr>
              <a:t>03</a:t>
            </a:r>
            <a:endParaRPr dirty="0">
              <a:solidFill>
                <a:srgbClr val="F7713B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D96CD05-CD8F-1614-E5BF-FEDBFDAC1E01}"/>
              </a:ext>
            </a:extLst>
          </p:cNvPr>
          <p:cNvSpPr/>
          <p:nvPr/>
        </p:nvSpPr>
        <p:spPr>
          <a:xfrm>
            <a:off x="428625" y="293367"/>
            <a:ext cx="585885" cy="574689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75BB286-30DB-D91B-660A-F8CB7C827650}"/>
              </a:ext>
            </a:extLst>
          </p:cNvPr>
          <p:cNvSpPr/>
          <p:nvPr/>
        </p:nvSpPr>
        <p:spPr>
          <a:xfrm>
            <a:off x="495300" y="359663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450E9E-F494-B21B-4A22-D81C739569D4}"/>
              </a:ext>
            </a:extLst>
          </p:cNvPr>
          <p:cNvSpPr/>
          <p:nvPr/>
        </p:nvSpPr>
        <p:spPr>
          <a:xfrm>
            <a:off x="580648" y="443381"/>
            <a:ext cx="280010" cy="274660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C76B9A8-9635-46AE-0989-CE50BF81AFF5}"/>
              </a:ext>
            </a:extLst>
          </p:cNvPr>
          <p:cNvSpPr/>
          <p:nvPr/>
        </p:nvSpPr>
        <p:spPr>
          <a:xfrm>
            <a:off x="8133300" y="4296213"/>
            <a:ext cx="585885" cy="574689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5B5CDE3-FE12-1849-F4D2-E6985B533FDB}"/>
              </a:ext>
            </a:extLst>
          </p:cNvPr>
          <p:cNvSpPr/>
          <p:nvPr/>
        </p:nvSpPr>
        <p:spPr>
          <a:xfrm>
            <a:off x="8199975" y="4362509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0237DB4-C139-5CAF-AC30-3C998F1F0BE0}"/>
              </a:ext>
            </a:extLst>
          </p:cNvPr>
          <p:cNvSpPr/>
          <p:nvPr/>
        </p:nvSpPr>
        <p:spPr>
          <a:xfrm>
            <a:off x="8285323" y="4446227"/>
            <a:ext cx="280010" cy="274660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C5FD6A1-96BC-787C-4F71-94F3DDA9F6CC}"/>
              </a:ext>
            </a:extLst>
          </p:cNvPr>
          <p:cNvSpPr/>
          <p:nvPr/>
        </p:nvSpPr>
        <p:spPr>
          <a:xfrm>
            <a:off x="8266248" y="3719501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5080397-801E-2DAD-FF63-6A2154FBDAB6}"/>
              </a:ext>
            </a:extLst>
          </p:cNvPr>
          <p:cNvSpPr/>
          <p:nvPr/>
        </p:nvSpPr>
        <p:spPr>
          <a:xfrm>
            <a:off x="8317039" y="3769983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AF268B-DCC6-1B2E-03C5-8ADFA464C7CC}"/>
              </a:ext>
            </a:extLst>
          </p:cNvPr>
          <p:cNvSpPr/>
          <p:nvPr/>
        </p:nvSpPr>
        <p:spPr>
          <a:xfrm>
            <a:off x="8330878" y="3204450"/>
            <a:ext cx="182314" cy="17883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388475D-1317-42CD-C437-C0C40B546848}"/>
              </a:ext>
            </a:extLst>
          </p:cNvPr>
          <p:cNvSpPr/>
          <p:nvPr/>
        </p:nvSpPr>
        <p:spPr>
          <a:xfrm>
            <a:off x="8362250" y="3235222"/>
            <a:ext cx="119570" cy="11728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8019AE9-15E8-13A0-8AAB-D304BF4B5F23}"/>
              </a:ext>
            </a:extLst>
          </p:cNvPr>
          <p:cNvSpPr/>
          <p:nvPr/>
        </p:nvSpPr>
        <p:spPr>
          <a:xfrm>
            <a:off x="580648" y="1145734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7C1F316-D974-DE0F-0E84-98603542B7A4}"/>
              </a:ext>
            </a:extLst>
          </p:cNvPr>
          <p:cNvSpPr/>
          <p:nvPr/>
        </p:nvSpPr>
        <p:spPr>
          <a:xfrm>
            <a:off x="631439" y="1196216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2A22981-7AA6-B85F-EB11-171C0F085673}"/>
              </a:ext>
            </a:extLst>
          </p:cNvPr>
          <p:cNvSpPr/>
          <p:nvPr/>
        </p:nvSpPr>
        <p:spPr>
          <a:xfrm>
            <a:off x="634153" y="1779894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4CEEF35-1016-81C2-7D42-999678C1405F}"/>
              </a:ext>
            </a:extLst>
          </p:cNvPr>
          <p:cNvSpPr/>
          <p:nvPr/>
        </p:nvSpPr>
        <p:spPr>
          <a:xfrm>
            <a:off x="666082" y="1812544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98682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59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Sequence</a:t>
            </a:r>
          </a:p>
        </p:txBody>
      </p:sp>
      <p:grpSp>
        <p:nvGrpSpPr>
          <p:cNvPr id="3463" name="Google Shape;3463;p59"/>
          <p:cNvGrpSpPr/>
          <p:nvPr/>
        </p:nvGrpSpPr>
        <p:grpSpPr>
          <a:xfrm>
            <a:off x="3167946" y="1549451"/>
            <a:ext cx="2808102" cy="2816821"/>
            <a:chOff x="4820425" y="1329900"/>
            <a:chExt cx="70175" cy="70350"/>
          </a:xfrm>
        </p:grpSpPr>
        <p:sp>
          <p:nvSpPr>
            <p:cNvPr id="3464" name="Google Shape;3464;p59"/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rgbClr val="F8875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59"/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8875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59"/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rgbClr val="FBB49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59"/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BB49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68" name="Google Shape;3468;p59"/>
          <p:cNvSpPr txBox="1">
            <a:spLocks noGrp="1"/>
          </p:cNvSpPr>
          <p:nvPr>
            <p:ph type="subTitle" idx="1"/>
          </p:nvPr>
        </p:nvSpPr>
        <p:spPr>
          <a:xfrm>
            <a:off x="1337196" y="1458979"/>
            <a:ext cx="1623626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8875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System ON / Off</a:t>
            </a:r>
            <a:endParaRPr sz="1800" dirty="0">
              <a:solidFill>
                <a:srgbClr val="F8875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69" name="Google Shape;3469;p59"/>
          <p:cNvSpPr txBox="1">
            <a:spLocks noGrp="1"/>
          </p:cNvSpPr>
          <p:nvPr>
            <p:ph type="subTitle" idx="2"/>
          </p:nvPr>
        </p:nvSpPr>
        <p:spPr>
          <a:xfrm>
            <a:off x="1337196" y="1777375"/>
            <a:ext cx="2158144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 presses Start / Stop push button</a:t>
            </a:r>
          </a:p>
        </p:txBody>
      </p:sp>
      <p:sp>
        <p:nvSpPr>
          <p:cNvPr id="3470" name="Google Shape;3470;p59"/>
          <p:cNvSpPr txBox="1">
            <a:spLocks noGrp="1"/>
          </p:cNvSpPr>
          <p:nvPr>
            <p:ph type="subTitle" idx="4294967295"/>
          </p:nvPr>
        </p:nvSpPr>
        <p:spPr>
          <a:xfrm>
            <a:off x="1337196" y="2815664"/>
            <a:ext cx="678179" cy="365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8875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Then</a:t>
            </a:r>
            <a:endParaRPr sz="1800" dirty="0">
              <a:solidFill>
                <a:srgbClr val="F8875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1" name="Google Shape;3471;p59"/>
          <p:cNvSpPr txBox="1">
            <a:spLocks noGrp="1"/>
          </p:cNvSpPr>
          <p:nvPr>
            <p:ph type="subTitle" idx="3"/>
          </p:nvPr>
        </p:nvSpPr>
        <p:spPr>
          <a:xfrm>
            <a:off x="1395818" y="3193188"/>
            <a:ext cx="2099522" cy="177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Red light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Alarm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Exit door motor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Wait 5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If heat or smoke sensor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Water pumps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Wait another 5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Exhaust fans 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72" name="Google Shape;3472;p59"/>
          <p:cNvSpPr txBox="1">
            <a:spLocks noGrp="1"/>
          </p:cNvSpPr>
          <p:nvPr>
            <p:ph type="subTitle" idx="4"/>
          </p:nvPr>
        </p:nvSpPr>
        <p:spPr>
          <a:xfrm>
            <a:off x="5751960" y="1458979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8875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Green light ON</a:t>
            </a:r>
          </a:p>
        </p:txBody>
      </p:sp>
      <p:sp>
        <p:nvSpPr>
          <p:cNvPr id="3473" name="Google Shape;3473;p59"/>
          <p:cNvSpPr txBox="1">
            <a:spLocks noGrp="1"/>
          </p:cNvSpPr>
          <p:nvPr>
            <p:ph type="subTitle" idx="5"/>
          </p:nvPr>
        </p:nvSpPr>
        <p:spPr>
          <a:xfrm>
            <a:off x="5751960" y="1776258"/>
            <a:ext cx="1809753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Normal condition (no fire)</a:t>
            </a:r>
          </a:p>
        </p:txBody>
      </p:sp>
      <p:sp>
        <p:nvSpPr>
          <p:cNvPr id="3474" name="Google Shape;3474;p59"/>
          <p:cNvSpPr txBox="1">
            <a:spLocks noGrp="1"/>
          </p:cNvSpPr>
          <p:nvPr>
            <p:ph type="subTitle" idx="6"/>
          </p:nvPr>
        </p:nvSpPr>
        <p:spPr>
          <a:xfrm>
            <a:off x="5751960" y="3222068"/>
            <a:ext cx="2157025" cy="72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8875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If fire is detected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8875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(by any of the following):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8875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5" name="Google Shape;3475;p59"/>
          <p:cNvSpPr txBox="1">
            <a:spLocks noGrp="1"/>
          </p:cNvSpPr>
          <p:nvPr>
            <p:ph type="subTitle" idx="7"/>
          </p:nvPr>
        </p:nvSpPr>
        <p:spPr>
          <a:xfrm>
            <a:off x="5751960" y="3916493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Smoke detector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Heat sensor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Manual push button</a:t>
            </a:r>
          </a:p>
        </p:txBody>
      </p:sp>
      <p:grpSp>
        <p:nvGrpSpPr>
          <p:cNvPr id="3476" name="Google Shape;3476;p59"/>
          <p:cNvGrpSpPr/>
          <p:nvPr/>
        </p:nvGrpSpPr>
        <p:grpSpPr>
          <a:xfrm>
            <a:off x="4632514" y="3824343"/>
            <a:ext cx="210227" cy="236413"/>
            <a:chOff x="2523000" y="1954875"/>
            <a:chExt cx="262325" cy="295000"/>
          </a:xfrm>
        </p:grpSpPr>
        <p:sp>
          <p:nvSpPr>
            <p:cNvPr id="3477" name="Google Shape;3477;p59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78" name="Google Shape;3478;p59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479" name="Google Shape;3479;p59"/>
          <p:cNvGrpSpPr/>
          <p:nvPr/>
        </p:nvGrpSpPr>
        <p:grpSpPr>
          <a:xfrm>
            <a:off x="4290803" y="1853755"/>
            <a:ext cx="238617" cy="237355"/>
            <a:chOff x="1412450" y="1954475"/>
            <a:chExt cx="297750" cy="296175"/>
          </a:xfrm>
        </p:grpSpPr>
        <p:sp>
          <p:nvSpPr>
            <p:cNvPr id="3480" name="Google Shape;3480;p59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  <p:sp>
          <p:nvSpPr>
            <p:cNvPr id="3481" name="Google Shape;3481;p59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482" name="Google Shape;3482;p59"/>
          <p:cNvGrpSpPr/>
          <p:nvPr/>
        </p:nvGrpSpPr>
        <p:grpSpPr>
          <a:xfrm>
            <a:off x="5426990" y="2705685"/>
            <a:ext cx="238617" cy="238437"/>
            <a:chOff x="1413250" y="2680675"/>
            <a:chExt cx="297750" cy="297525"/>
          </a:xfrm>
        </p:grpSpPr>
        <p:sp>
          <p:nvSpPr>
            <p:cNvPr id="3483" name="Google Shape;3483;p59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4" name="Google Shape;3484;p59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5" name="Google Shape;3485;p59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6" name="Google Shape;3486;p59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487" name="Google Shape;3487;p59"/>
          <p:cNvSpPr/>
          <p:nvPr/>
        </p:nvSpPr>
        <p:spPr>
          <a:xfrm>
            <a:off x="3495340" y="2944030"/>
            <a:ext cx="183701" cy="237335"/>
          </a:xfrm>
          <a:custGeom>
            <a:avLst/>
            <a:gdLst/>
            <a:ahLst/>
            <a:cxnLst/>
            <a:rect l="l" t="t" r="r" b="b"/>
            <a:pathLst>
              <a:path w="9169" h="11846" extrusionOk="0">
                <a:moveTo>
                  <a:pt x="4695" y="2079"/>
                </a:moveTo>
                <a:cubicBezTo>
                  <a:pt x="5073" y="2079"/>
                  <a:pt x="5388" y="2394"/>
                  <a:pt x="5388" y="2772"/>
                </a:cubicBezTo>
                <a:cubicBezTo>
                  <a:pt x="5388" y="3181"/>
                  <a:pt x="5073" y="3496"/>
                  <a:pt x="4695" y="3496"/>
                </a:cubicBezTo>
                <a:cubicBezTo>
                  <a:pt x="4285" y="3496"/>
                  <a:pt x="3970" y="3181"/>
                  <a:pt x="3970" y="2772"/>
                </a:cubicBezTo>
                <a:cubicBezTo>
                  <a:pt x="3970" y="2394"/>
                  <a:pt x="4285" y="2079"/>
                  <a:pt x="4695" y="2079"/>
                </a:cubicBezTo>
                <a:close/>
                <a:moveTo>
                  <a:pt x="4695" y="4189"/>
                </a:moveTo>
                <a:cubicBezTo>
                  <a:pt x="5640" y="4189"/>
                  <a:pt x="6428" y="4977"/>
                  <a:pt x="6428" y="5922"/>
                </a:cubicBezTo>
                <a:lnTo>
                  <a:pt x="6428" y="6300"/>
                </a:lnTo>
                <a:lnTo>
                  <a:pt x="2962" y="6300"/>
                </a:lnTo>
                <a:lnTo>
                  <a:pt x="2962" y="5922"/>
                </a:lnTo>
                <a:cubicBezTo>
                  <a:pt x="2962" y="4945"/>
                  <a:pt x="3750" y="4189"/>
                  <a:pt x="4695" y="4189"/>
                </a:cubicBezTo>
                <a:close/>
                <a:moveTo>
                  <a:pt x="4730" y="664"/>
                </a:moveTo>
                <a:cubicBezTo>
                  <a:pt x="6870" y="664"/>
                  <a:pt x="8538" y="2418"/>
                  <a:pt x="8538" y="4473"/>
                </a:cubicBezTo>
                <a:cubicBezTo>
                  <a:pt x="8538" y="5544"/>
                  <a:pt x="8097" y="6552"/>
                  <a:pt x="7310" y="7277"/>
                </a:cubicBezTo>
                <a:cubicBezTo>
                  <a:pt x="7215" y="7403"/>
                  <a:pt x="7121" y="7466"/>
                  <a:pt x="6995" y="7497"/>
                </a:cubicBezTo>
                <a:cubicBezTo>
                  <a:pt x="6774" y="7718"/>
                  <a:pt x="6522" y="7907"/>
                  <a:pt x="6459" y="8285"/>
                </a:cubicBezTo>
                <a:lnTo>
                  <a:pt x="5041" y="8285"/>
                </a:lnTo>
                <a:lnTo>
                  <a:pt x="5041" y="6993"/>
                </a:lnTo>
                <a:lnTo>
                  <a:pt x="6774" y="6993"/>
                </a:lnTo>
                <a:cubicBezTo>
                  <a:pt x="6963" y="6993"/>
                  <a:pt x="7121" y="6836"/>
                  <a:pt x="7121" y="6647"/>
                </a:cubicBezTo>
                <a:lnTo>
                  <a:pt x="7121" y="5922"/>
                </a:lnTo>
                <a:cubicBezTo>
                  <a:pt x="7121" y="4945"/>
                  <a:pt x="6585" y="4126"/>
                  <a:pt x="5734" y="3717"/>
                </a:cubicBezTo>
                <a:cubicBezTo>
                  <a:pt x="5987" y="3496"/>
                  <a:pt x="6113" y="3181"/>
                  <a:pt x="6113" y="2835"/>
                </a:cubicBezTo>
                <a:cubicBezTo>
                  <a:pt x="6113" y="2079"/>
                  <a:pt x="5482" y="1448"/>
                  <a:pt x="4726" y="1448"/>
                </a:cubicBezTo>
                <a:cubicBezTo>
                  <a:pt x="3970" y="1448"/>
                  <a:pt x="3340" y="2079"/>
                  <a:pt x="3340" y="2835"/>
                </a:cubicBezTo>
                <a:cubicBezTo>
                  <a:pt x="3340" y="3181"/>
                  <a:pt x="3466" y="3496"/>
                  <a:pt x="3687" y="3717"/>
                </a:cubicBezTo>
                <a:cubicBezTo>
                  <a:pt x="2868" y="4126"/>
                  <a:pt x="2332" y="4945"/>
                  <a:pt x="2332" y="5922"/>
                </a:cubicBezTo>
                <a:lnTo>
                  <a:pt x="2332" y="6647"/>
                </a:lnTo>
                <a:cubicBezTo>
                  <a:pt x="2332" y="6836"/>
                  <a:pt x="2489" y="6993"/>
                  <a:pt x="2679" y="6993"/>
                </a:cubicBezTo>
                <a:lnTo>
                  <a:pt x="4411" y="6993"/>
                </a:lnTo>
                <a:lnTo>
                  <a:pt x="4411" y="8411"/>
                </a:lnTo>
                <a:lnTo>
                  <a:pt x="2931" y="8411"/>
                </a:lnTo>
                <a:lnTo>
                  <a:pt x="2931" y="8380"/>
                </a:lnTo>
                <a:cubicBezTo>
                  <a:pt x="2836" y="7938"/>
                  <a:pt x="2615" y="7749"/>
                  <a:pt x="2363" y="7560"/>
                </a:cubicBezTo>
                <a:cubicBezTo>
                  <a:pt x="2300" y="7466"/>
                  <a:pt x="2174" y="7403"/>
                  <a:pt x="2048" y="7277"/>
                </a:cubicBezTo>
                <a:cubicBezTo>
                  <a:pt x="1135" y="6395"/>
                  <a:pt x="757" y="5135"/>
                  <a:pt x="946" y="3874"/>
                </a:cubicBezTo>
                <a:cubicBezTo>
                  <a:pt x="1198" y="2236"/>
                  <a:pt x="2615" y="881"/>
                  <a:pt x="4254" y="692"/>
                </a:cubicBezTo>
                <a:cubicBezTo>
                  <a:pt x="4415" y="673"/>
                  <a:pt x="4574" y="664"/>
                  <a:pt x="4730" y="664"/>
                </a:cubicBezTo>
                <a:close/>
                <a:moveTo>
                  <a:pt x="6428" y="9073"/>
                </a:moveTo>
                <a:lnTo>
                  <a:pt x="6428" y="9419"/>
                </a:lnTo>
                <a:cubicBezTo>
                  <a:pt x="6428" y="9640"/>
                  <a:pt x="6270" y="9797"/>
                  <a:pt x="6081" y="9797"/>
                </a:cubicBezTo>
                <a:lnTo>
                  <a:pt x="3309" y="9797"/>
                </a:lnTo>
                <a:cubicBezTo>
                  <a:pt x="3120" y="9797"/>
                  <a:pt x="2962" y="9640"/>
                  <a:pt x="2962" y="9419"/>
                </a:cubicBezTo>
                <a:lnTo>
                  <a:pt x="2962" y="9073"/>
                </a:lnTo>
                <a:close/>
                <a:moveTo>
                  <a:pt x="5703" y="10459"/>
                </a:moveTo>
                <a:lnTo>
                  <a:pt x="5703" y="10805"/>
                </a:lnTo>
                <a:cubicBezTo>
                  <a:pt x="5703" y="10994"/>
                  <a:pt x="5545" y="11183"/>
                  <a:pt x="5356" y="11183"/>
                </a:cubicBezTo>
                <a:lnTo>
                  <a:pt x="3970" y="11183"/>
                </a:lnTo>
                <a:cubicBezTo>
                  <a:pt x="3781" y="11183"/>
                  <a:pt x="3624" y="10994"/>
                  <a:pt x="3624" y="10805"/>
                </a:cubicBezTo>
                <a:lnTo>
                  <a:pt x="3624" y="10459"/>
                </a:lnTo>
                <a:close/>
                <a:moveTo>
                  <a:pt x="4662" y="0"/>
                </a:moveTo>
                <a:cubicBezTo>
                  <a:pt x="4486" y="0"/>
                  <a:pt x="4308" y="10"/>
                  <a:pt x="4128" y="31"/>
                </a:cubicBezTo>
                <a:cubicBezTo>
                  <a:pt x="2174" y="251"/>
                  <a:pt x="568" y="1827"/>
                  <a:pt x="253" y="3780"/>
                </a:cubicBezTo>
                <a:cubicBezTo>
                  <a:pt x="1" y="5229"/>
                  <a:pt x="505" y="6710"/>
                  <a:pt x="1576" y="7749"/>
                </a:cubicBezTo>
                <a:cubicBezTo>
                  <a:pt x="1733" y="7875"/>
                  <a:pt x="1859" y="7970"/>
                  <a:pt x="1922" y="8064"/>
                </a:cubicBezTo>
                <a:cubicBezTo>
                  <a:pt x="2206" y="8285"/>
                  <a:pt x="2237" y="8348"/>
                  <a:pt x="2237" y="8695"/>
                </a:cubicBezTo>
                <a:lnTo>
                  <a:pt x="2237" y="9388"/>
                </a:lnTo>
                <a:cubicBezTo>
                  <a:pt x="2237" y="9829"/>
                  <a:pt x="2521" y="10238"/>
                  <a:pt x="2962" y="10396"/>
                </a:cubicBezTo>
                <a:lnTo>
                  <a:pt x="2962" y="10774"/>
                </a:lnTo>
                <a:cubicBezTo>
                  <a:pt x="2962" y="11404"/>
                  <a:pt x="3435" y="11845"/>
                  <a:pt x="3970" y="11845"/>
                </a:cubicBezTo>
                <a:lnTo>
                  <a:pt x="5356" y="11845"/>
                </a:lnTo>
                <a:cubicBezTo>
                  <a:pt x="5955" y="11845"/>
                  <a:pt x="6396" y="11372"/>
                  <a:pt x="6396" y="10805"/>
                </a:cubicBezTo>
                <a:lnTo>
                  <a:pt x="6396" y="10427"/>
                </a:lnTo>
                <a:cubicBezTo>
                  <a:pt x="6774" y="10270"/>
                  <a:pt x="7089" y="9923"/>
                  <a:pt x="7089" y="9451"/>
                </a:cubicBezTo>
                <a:lnTo>
                  <a:pt x="7089" y="8726"/>
                </a:lnTo>
                <a:cubicBezTo>
                  <a:pt x="7089" y="8380"/>
                  <a:pt x="7121" y="8348"/>
                  <a:pt x="7404" y="8096"/>
                </a:cubicBezTo>
                <a:cubicBezTo>
                  <a:pt x="7499" y="8033"/>
                  <a:pt x="7593" y="7938"/>
                  <a:pt x="7751" y="7812"/>
                </a:cubicBezTo>
                <a:cubicBezTo>
                  <a:pt x="8664" y="6962"/>
                  <a:pt x="9169" y="5765"/>
                  <a:pt x="9169" y="4504"/>
                </a:cubicBezTo>
                <a:cubicBezTo>
                  <a:pt x="9169" y="2060"/>
                  <a:pt x="7186" y="0"/>
                  <a:pt x="46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041E360-1938-FBFB-6E6C-9E3105BB574F}"/>
              </a:ext>
            </a:extLst>
          </p:cNvPr>
          <p:cNvSpPr/>
          <p:nvPr/>
        </p:nvSpPr>
        <p:spPr>
          <a:xfrm>
            <a:off x="8037195" y="505089"/>
            <a:ext cx="622935" cy="611031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3CC5C0A-2837-0C2B-1E58-E0D29E8F7C9E}"/>
              </a:ext>
            </a:extLst>
          </p:cNvPr>
          <p:cNvSpPr/>
          <p:nvPr/>
        </p:nvSpPr>
        <p:spPr>
          <a:xfrm>
            <a:off x="8124104" y="591232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EF3C45D-275E-642A-B479-18539EB015B2}"/>
              </a:ext>
            </a:extLst>
          </p:cNvPr>
          <p:cNvSpPr/>
          <p:nvPr/>
        </p:nvSpPr>
        <p:spPr>
          <a:xfrm>
            <a:off x="8209452" y="674950"/>
            <a:ext cx="280010" cy="274660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023A598-B45E-DE56-A500-09ABBE1671AE}"/>
              </a:ext>
            </a:extLst>
          </p:cNvPr>
          <p:cNvSpPr/>
          <p:nvPr/>
        </p:nvSpPr>
        <p:spPr>
          <a:xfrm>
            <a:off x="431726" y="4183392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7FDA4B1-503B-343F-6A44-00C7371EF025}"/>
              </a:ext>
            </a:extLst>
          </p:cNvPr>
          <p:cNvSpPr/>
          <p:nvPr/>
        </p:nvSpPr>
        <p:spPr>
          <a:xfrm>
            <a:off x="482517" y="4233874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7686083-C7A3-A33A-7E27-CA844558E823}"/>
              </a:ext>
            </a:extLst>
          </p:cNvPr>
          <p:cNvSpPr/>
          <p:nvPr/>
        </p:nvSpPr>
        <p:spPr>
          <a:xfrm>
            <a:off x="8754509" y="218758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97C3394-C554-1FD6-775B-E2214F5FACED}"/>
              </a:ext>
            </a:extLst>
          </p:cNvPr>
          <p:cNvSpPr/>
          <p:nvPr/>
        </p:nvSpPr>
        <p:spPr>
          <a:xfrm>
            <a:off x="8786438" y="251408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5D6087E-579D-70E5-84C8-0720FE201B46}"/>
              </a:ext>
            </a:extLst>
          </p:cNvPr>
          <p:cNvSpPr/>
          <p:nvPr/>
        </p:nvSpPr>
        <p:spPr>
          <a:xfrm>
            <a:off x="7080014" y="218758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4F67CE4-A827-FF88-6E94-658A5A9B80B6}"/>
              </a:ext>
            </a:extLst>
          </p:cNvPr>
          <p:cNvSpPr/>
          <p:nvPr/>
        </p:nvSpPr>
        <p:spPr>
          <a:xfrm>
            <a:off x="7111943" y="251408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34AA2EC-ADC7-E9DA-0B4C-03F23680559A}"/>
              </a:ext>
            </a:extLst>
          </p:cNvPr>
          <p:cNvSpPr/>
          <p:nvPr/>
        </p:nvSpPr>
        <p:spPr>
          <a:xfrm>
            <a:off x="1071336" y="4590159"/>
            <a:ext cx="324482" cy="318282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B9F70C0-2E3B-A25F-7753-26EF8A41A806}"/>
              </a:ext>
            </a:extLst>
          </p:cNvPr>
          <p:cNvSpPr/>
          <p:nvPr/>
        </p:nvSpPr>
        <p:spPr>
          <a:xfrm>
            <a:off x="1127172" y="4647995"/>
            <a:ext cx="212810" cy="208744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8" grpId="0" build="p"/>
      <p:bldP spid="3469" grpId="0" build="p"/>
      <p:bldP spid="3470" grpId="0" build="p"/>
      <p:bldP spid="3471" grpId="0" uiExpand="1" build="p"/>
      <p:bldP spid="3472" grpId="0" build="p"/>
      <p:bldP spid="3473" grpId="0" build="p"/>
      <p:bldP spid="3474" grpId="0" uiExpand="1" build="p"/>
      <p:bldP spid="347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F8D68B3E-AE6E-19D9-50A3-1A254AF8A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0BFB9846-774C-9B8B-4028-A2D1BB36994D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DD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789A1A41-6D54-9679-2B2E-00C6C3C58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7337" y="193646"/>
            <a:ext cx="2069327" cy="490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Ladder Diagram</a:t>
            </a:r>
          </a:p>
        </p:txBody>
      </p:sp>
      <p:sp>
        <p:nvSpPr>
          <p:cNvPr id="2" name="Google Shape;2155;p38">
            <a:extLst>
              <a:ext uri="{FF2B5EF4-FFF2-40B4-BE49-F238E27FC236}">
                <a16:creationId xmlns:a16="http://schemas.microsoft.com/office/drawing/2014/main" id="{8E0692C0-9395-4C32-EA97-BFC8F552A709}"/>
              </a:ext>
            </a:extLst>
          </p:cNvPr>
          <p:cNvSpPr txBox="1">
            <a:spLocks/>
          </p:cNvSpPr>
          <p:nvPr/>
        </p:nvSpPr>
        <p:spPr>
          <a:xfrm>
            <a:off x="3227899" y="1482090"/>
            <a:ext cx="2688203" cy="108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>
                <a:solidFill>
                  <a:srgbClr val="F8875A"/>
                </a:solidFill>
              </a:rPr>
              <a:t>Let’s play with buttons!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C4BDF-A8AC-06E1-D4BB-2D6C4D2AF8D2}"/>
              </a:ext>
            </a:extLst>
          </p:cNvPr>
          <p:cNvSpPr txBox="1"/>
          <p:nvPr/>
        </p:nvSpPr>
        <p:spPr>
          <a:xfrm>
            <a:off x="1664969" y="3141186"/>
            <a:ext cx="5814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B1380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3600" b="1" dirty="0">
              <a:solidFill>
                <a:srgbClr val="B13807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641D72-F1B3-C63C-19F3-0C88881F3724}"/>
              </a:ext>
            </a:extLst>
          </p:cNvPr>
          <p:cNvCxnSpPr>
            <a:cxnSpLocks/>
          </p:cNvCxnSpPr>
          <p:nvPr/>
        </p:nvCxnSpPr>
        <p:spPr>
          <a:xfrm>
            <a:off x="8410201" y="3141186"/>
            <a:ext cx="0" cy="1442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9BD534-D2AB-A441-DB1B-643A82E3A4EF}"/>
              </a:ext>
            </a:extLst>
          </p:cNvPr>
          <p:cNvCxnSpPr>
            <a:cxnSpLocks/>
          </p:cNvCxnSpPr>
          <p:nvPr/>
        </p:nvCxnSpPr>
        <p:spPr>
          <a:xfrm>
            <a:off x="729751" y="868056"/>
            <a:ext cx="0" cy="1442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D52184A-0910-1F10-30CA-5FA6E3D7EB71}"/>
              </a:ext>
            </a:extLst>
          </p:cNvPr>
          <p:cNvSpPr/>
          <p:nvPr/>
        </p:nvSpPr>
        <p:spPr>
          <a:xfrm>
            <a:off x="428625" y="293367"/>
            <a:ext cx="585885" cy="574689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32CABE3-39CA-AB5F-E18B-8E5CA2E296FB}"/>
              </a:ext>
            </a:extLst>
          </p:cNvPr>
          <p:cNvSpPr/>
          <p:nvPr/>
        </p:nvSpPr>
        <p:spPr>
          <a:xfrm>
            <a:off x="495300" y="359663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5FAF12E-A880-E41B-8AF2-2E4402436A2A}"/>
              </a:ext>
            </a:extLst>
          </p:cNvPr>
          <p:cNvSpPr/>
          <p:nvPr/>
        </p:nvSpPr>
        <p:spPr>
          <a:xfrm>
            <a:off x="580648" y="443381"/>
            <a:ext cx="280010" cy="274660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1504004-1DA6-A604-1A14-7E18170A6B08}"/>
              </a:ext>
            </a:extLst>
          </p:cNvPr>
          <p:cNvSpPr/>
          <p:nvPr/>
        </p:nvSpPr>
        <p:spPr>
          <a:xfrm>
            <a:off x="8133300" y="4296213"/>
            <a:ext cx="585885" cy="574689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C603DFF-C487-99B9-740C-25CE81CE25DE}"/>
              </a:ext>
            </a:extLst>
          </p:cNvPr>
          <p:cNvSpPr/>
          <p:nvPr/>
        </p:nvSpPr>
        <p:spPr>
          <a:xfrm>
            <a:off x="8199975" y="4362509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2793329-5A62-369C-9515-77754577329B}"/>
              </a:ext>
            </a:extLst>
          </p:cNvPr>
          <p:cNvSpPr/>
          <p:nvPr/>
        </p:nvSpPr>
        <p:spPr>
          <a:xfrm>
            <a:off x="8285323" y="4446227"/>
            <a:ext cx="280010" cy="274660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9FAF8C1-2C8B-608B-8A39-99C55DEF2942}"/>
              </a:ext>
            </a:extLst>
          </p:cNvPr>
          <p:cNvSpPr/>
          <p:nvPr/>
        </p:nvSpPr>
        <p:spPr>
          <a:xfrm>
            <a:off x="8266248" y="3719501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BCAE9C9-E252-DDF3-D668-BB6FE8E695E2}"/>
              </a:ext>
            </a:extLst>
          </p:cNvPr>
          <p:cNvSpPr/>
          <p:nvPr/>
        </p:nvSpPr>
        <p:spPr>
          <a:xfrm>
            <a:off x="8317039" y="3769983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6B10F24-9228-E93B-BD62-5C656C4ACEEF}"/>
              </a:ext>
            </a:extLst>
          </p:cNvPr>
          <p:cNvSpPr/>
          <p:nvPr/>
        </p:nvSpPr>
        <p:spPr>
          <a:xfrm>
            <a:off x="8330878" y="3204450"/>
            <a:ext cx="182314" cy="17883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8887512-9FD4-AC21-55B1-C67F3E1376D7}"/>
              </a:ext>
            </a:extLst>
          </p:cNvPr>
          <p:cNvSpPr/>
          <p:nvPr/>
        </p:nvSpPr>
        <p:spPr>
          <a:xfrm>
            <a:off x="8362250" y="3235222"/>
            <a:ext cx="119570" cy="11728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65709D1-4BD4-4C5A-B037-367D55890202}"/>
              </a:ext>
            </a:extLst>
          </p:cNvPr>
          <p:cNvSpPr/>
          <p:nvPr/>
        </p:nvSpPr>
        <p:spPr>
          <a:xfrm>
            <a:off x="580648" y="1145734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FADAF5B-5CA0-1AF4-6784-C34284118C82}"/>
              </a:ext>
            </a:extLst>
          </p:cNvPr>
          <p:cNvSpPr/>
          <p:nvPr/>
        </p:nvSpPr>
        <p:spPr>
          <a:xfrm>
            <a:off x="631439" y="1196216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1C83B0C1-3923-A8AD-994C-A06460E5DECB}"/>
              </a:ext>
            </a:extLst>
          </p:cNvPr>
          <p:cNvSpPr/>
          <p:nvPr/>
        </p:nvSpPr>
        <p:spPr>
          <a:xfrm>
            <a:off x="634153" y="1779894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5D1DE3D-0465-FCD0-713B-406548401AC4}"/>
              </a:ext>
            </a:extLst>
          </p:cNvPr>
          <p:cNvSpPr/>
          <p:nvPr/>
        </p:nvSpPr>
        <p:spPr>
          <a:xfrm>
            <a:off x="666082" y="1812544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84A5F12-5176-3217-10AE-46E4F79E3CC6}"/>
              </a:ext>
            </a:extLst>
          </p:cNvPr>
          <p:cNvSpPr/>
          <p:nvPr/>
        </p:nvSpPr>
        <p:spPr>
          <a:xfrm>
            <a:off x="493990" y="4499362"/>
            <a:ext cx="84677" cy="83059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41B4D55-F217-FA2B-F12D-F22060F11CAE}"/>
              </a:ext>
            </a:extLst>
          </p:cNvPr>
          <p:cNvSpPr/>
          <p:nvPr/>
        </p:nvSpPr>
        <p:spPr>
          <a:xfrm flipH="1" flipV="1">
            <a:off x="513023" y="4803946"/>
            <a:ext cx="46610" cy="45719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885918E-92C2-E9DB-B0E8-5CBA3FBC4D6E}"/>
              </a:ext>
            </a:extLst>
          </p:cNvPr>
          <p:cNvSpPr/>
          <p:nvPr/>
        </p:nvSpPr>
        <p:spPr>
          <a:xfrm>
            <a:off x="8715375" y="189539"/>
            <a:ext cx="84677" cy="83059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4523599-E88C-A6E5-8314-91DA48419CB4}"/>
              </a:ext>
            </a:extLst>
          </p:cNvPr>
          <p:cNvSpPr/>
          <p:nvPr/>
        </p:nvSpPr>
        <p:spPr>
          <a:xfrm flipH="1" flipV="1">
            <a:off x="8734408" y="494123"/>
            <a:ext cx="46610" cy="45719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085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923406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F65E2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2251869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rgbClr val="F65E2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3451250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rgbClr val="F65E2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385389" y="355600"/>
            <a:ext cx="3304088" cy="587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7370E"/>
                </a:solidFill>
              </a:rPr>
              <a:t>Table</a:t>
            </a:r>
            <a:r>
              <a:rPr lang="ar-EG" sz="3600" dirty="0">
                <a:solidFill>
                  <a:srgbClr val="C7370E"/>
                </a:solidFill>
              </a:rPr>
              <a:t> </a:t>
            </a:r>
            <a:r>
              <a:rPr lang="en" sz="3600" dirty="0">
                <a:solidFill>
                  <a:srgbClr val="C7370E"/>
                </a:solidFill>
              </a:rPr>
              <a:t>of Contents</a:t>
            </a:r>
            <a:endParaRPr sz="3600" dirty="0">
              <a:solidFill>
                <a:srgbClr val="C7370E"/>
              </a:solidFill>
            </a:endParaRPr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7" y="1063065"/>
            <a:ext cx="282032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Functions of the system and system description</a:t>
            </a: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77960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7370E"/>
                </a:solidFill>
              </a:rPr>
              <a:t>Application Overview</a:t>
            </a:r>
            <a:endParaRPr dirty="0">
              <a:solidFill>
                <a:srgbClr val="C7370E"/>
              </a:solidFill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7" y="2110169"/>
            <a:ext cx="312247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7370E"/>
                </a:solidFill>
              </a:rPr>
              <a:t>Role of PLC in the application</a:t>
            </a:r>
            <a:endParaRPr dirty="0">
              <a:solidFill>
                <a:srgbClr val="C7370E"/>
              </a:solidFill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2393633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to represent this system using PLC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331072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7370E"/>
                </a:solidFill>
              </a:rPr>
              <a:t>Ladder Diagram</a:t>
            </a:r>
            <a:endParaRPr dirty="0">
              <a:solidFill>
                <a:srgbClr val="C7370E"/>
              </a:solidFill>
            </a:endParaRP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3594189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Utilizing a ladder diagram to simulate the plc's operations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107220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240277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360333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" name="Picture 1" descr="A person in a hard hat working on a machine&#10;&#10;AI-generated content may be incorrect.">
            <a:extLst>
              <a:ext uri="{FF2B5EF4-FFF2-40B4-BE49-F238E27FC236}">
                <a16:creationId xmlns:a16="http://schemas.microsoft.com/office/drawing/2014/main" id="{91225756-BEBE-1BE0-006F-650B1836F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00" b="93800" l="10000" r="90000">
                        <a14:foregroundMark x1="29400" y1="69000" x2="33600" y2="84900"/>
                        <a14:foregroundMark x1="32400" y1="86200" x2="29199" y2="89263"/>
                        <a14:foregroundMark x1="78000" y1="67300" x2="82600" y2="67900"/>
                        <a14:foregroundMark x1="82600" y1="67900" x2="82600" y2="67900"/>
                        <a14:foregroundMark x1="82600" y1="67900" x2="81700" y2="59400"/>
                        <a14:foregroundMark x1="74400" y1="8600" x2="77000" y2="5900"/>
                        <a14:foregroundMark x1="42600" y1="62500" x2="51800" y2="62300"/>
                        <a14:foregroundMark x1="51800" y1="62300" x2="51800" y2="62300"/>
                        <a14:foregroundMark x1="75500" y1="5800" x2="75500" y2="5800"/>
                        <a14:backgroundMark x1="35000" y1="31300" x2="35000" y2="31300"/>
                        <a14:backgroundMark x1="34200" y1="28700" x2="34200" y2="28700"/>
                        <a14:backgroundMark x1="42000" y1="70000" x2="42000" y2="70000"/>
                        <a14:backgroundMark x1="42200" y1="68900" x2="42200" y2="68900"/>
                        <a14:backgroundMark x1="39400" y1="68200" x2="39400" y2="68200"/>
                        <a14:backgroundMark x1="43400" y1="71300" x2="43400" y2="71300"/>
                        <a14:backgroundMark x1="42900" y1="79600" x2="42900" y2="79600"/>
                        <a14:backgroundMark x1="38000" y1="72800" x2="38000" y2="72800"/>
                        <a14:backgroundMark x1="38500" y1="73600" x2="38500" y2="73600"/>
                        <a14:backgroundMark x1="43300" y1="71300" x2="43300" y2="71300"/>
                        <a14:backgroundMark x1="43100" y1="71200" x2="43100" y2="71200"/>
                        <a14:backgroundMark x1="78700" y1="80200" x2="78700" y2="80200"/>
                        <a14:backgroundMark x1="79600" y1="91400" x2="79600" y2="91400"/>
                        <a14:backgroundMark x1="79600" y1="91400" x2="68000" y2="91400"/>
                        <a14:backgroundMark x1="34000" y1="94900" x2="30700" y2="94900"/>
                        <a14:backgroundMark x1="30700" y1="94900" x2="27700" y2="92900"/>
                        <a14:backgroundMark x1="27700" y1="92900" x2="27200" y2="92000"/>
                        <a14:backgroundMark x1="27200" y1="92000" x2="25000" y2="91800"/>
                        <a14:backgroundMark x1="26600" y1="92900" x2="25000" y2="94500"/>
                        <a14:backgroundMark x1="27200" y1="91100" x2="27200" y2="91100"/>
                        <a14:backgroundMark x1="27200" y1="91100" x2="26900" y2="91400"/>
                        <a14:backgroundMark x1="26900" y1="91400" x2="27500" y2="90800"/>
                        <a14:backgroundMark x1="27500" y1="90800" x2="28100" y2="91000"/>
                        <a14:backgroundMark x1="19900" y1="52000" x2="19100" y2="54400"/>
                        <a14:backgroundMark x1="35100" y1="32600" x2="35100" y2="32600"/>
                        <a14:backgroundMark x1="35100" y1="32600" x2="35100" y2="32600"/>
                        <a14:backgroundMark x1="35200" y1="32500" x2="35200" y2="32500"/>
                        <a14:backgroundMark x1="33900" y1="27000" x2="33900" y2="27000"/>
                        <a14:backgroundMark x1="34100" y1="28400" x2="34100" y2="28400"/>
                        <a14:backgroundMark x1="34200" y1="28300" x2="34200" y2="28300"/>
                        <a14:backgroundMark x1="33700" y1="28200" x2="33700" y2="28200"/>
                        <a14:backgroundMark x1="34800" y1="31000" x2="34800" y2="31000"/>
                        <a14:backgroundMark x1="35100" y1="32000" x2="35100" y2="32000"/>
                        <a14:backgroundMark x1="32900" y1="33700" x2="32900" y2="33700"/>
                        <a14:backgroundMark x1="36200" y1="21800" x2="36200" y2="21800"/>
                        <a14:backgroundMark x1="35500" y1="22600" x2="35500" y2="22600"/>
                        <a14:backgroundMark x1="34700" y1="23800" x2="34700" y2="23800"/>
                        <a14:backgroundMark x1="34100" y1="25300" x2="34100" y2="25300"/>
                        <a14:backgroundMark x1="43900" y1="7700" x2="43900" y2="7700"/>
                        <a14:backgroundMark x1="43400" y1="7700" x2="43400" y2="7700"/>
                        <a14:backgroundMark x1="44800" y1="8600" x2="44800" y2="8600"/>
                        <a14:backgroundMark x1="40700" y1="9000" x2="40700" y2="9000"/>
                        <a14:backgroundMark x1="42600" y1="9100" x2="42600" y2="9100"/>
                        <a14:backgroundMark x1="40100" y1="9100" x2="36300" y2="9000"/>
                        <a14:backgroundMark x1="39900" y1="69700" x2="39900" y2="72100"/>
                        <a14:backgroundMark x1="38300" y1="72700" x2="38300" y2="72700"/>
                        <a14:backgroundMark x1="38100" y1="72700" x2="38100" y2="72700"/>
                        <a14:backgroundMark x1="37900" y1="72600" x2="37900" y2="72600"/>
                        <a14:backgroundMark x1="15600" y1="69400" x2="15600" y2="69400"/>
                        <a14:backgroundMark x1="15600" y1="68900" x2="15600" y2="68900"/>
                        <a14:backgroundMark x1="15000" y1="84600" x2="15000" y2="84600"/>
                        <a14:backgroundMark x1="14800" y1="85700" x2="14800" y2="85700"/>
                        <a14:backgroundMark x1="15100" y1="85700" x2="15100" y2="85700"/>
                        <a14:backgroundMark x1="78700" y1="79200" x2="78700" y2="79200"/>
                        <a14:backgroundMark x1="78700" y1="79200" x2="78200" y2="88000"/>
                        <a14:backgroundMark x1="79300" y1="78100" x2="78700" y2="80600"/>
                        <a14:backgroundMark x1="78700" y1="80600" x2="78700" y2="79100"/>
                        <a14:backgroundMark x1="78700" y1="79100" x2="78700" y2="79100"/>
                        <a14:backgroundMark x1="78500" y1="79400" x2="78500" y2="79400"/>
                        <a14:backgroundMark x1="78800" y1="71700" x2="78800" y2="71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466" y="1030821"/>
            <a:ext cx="4030011" cy="4030011"/>
          </a:xfrm>
          <a:prstGeom prst="rect">
            <a:avLst/>
          </a:prstGeom>
          <a:effectLst>
            <a:outerShdw blurRad="546100" dir="5400000" algn="ctr" rotWithShape="0">
              <a:srgbClr val="7A0000">
                <a:alpha val="69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9" grpId="0" build="p"/>
      <p:bldP spid="2140" grpId="0" build="p"/>
      <p:bldP spid="2141" grpId="0" build="p"/>
      <p:bldP spid="2142" grpId="0" build="p"/>
      <p:bldP spid="2143" grpId="0" build="p"/>
      <p:bldP spid="2144" grpId="0" build="p"/>
      <p:bldP spid="2147" grpId="0"/>
      <p:bldP spid="2148" grpId="0"/>
      <p:bldP spid="21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>
          <a:extLst>
            <a:ext uri="{FF2B5EF4-FFF2-40B4-BE49-F238E27FC236}">
              <a16:creationId xmlns:a16="http://schemas.microsoft.com/office/drawing/2014/main" id="{29393C1A-9DF1-ADCB-127C-AB2C2F0B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59">
            <a:extLst>
              <a:ext uri="{FF2B5EF4-FFF2-40B4-BE49-F238E27FC236}">
                <a16:creationId xmlns:a16="http://schemas.microsoft.com/office/drawing/2014/main" id="{42B2C746-F0F2-CBC7-4240-944AD4EB9E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5360" y="1033328"/>
            <a:ext cx="17552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Our team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7EA98CC-4E2F-3CCD-3906-539CAAC027C4}"/>
              </a:ext>
            </a:extLst>
          </p:cNvPr>
          <p:cNvSpPr/>
          <p:nvPr/>
        </p:nvSpPr>
        <p:spPr>
          <a:xfrm>
            <a:off x="8037195" y="505089"/>
            <a:ext cx="622935" cy="611031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3E08CEE-4C83-0A45-0E93-6959070BCB49}"/>
              </a:ext>
            </a:extLst>
          </p:cNvPr>
          <p:cNvSpPr/>
          <p:nvPr/>
        </p:nvSpPr>
        <p:spPr>
          <a:xfrm>
            <a:off x="8124104" y="591232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76B4742-1B4C-572D-C243-1DADC989F368}"/>
              </a:ext>
            </a:extLst>
          </p:cNvPr>
          <p:cNvSpPr/>
          <p:nvPr/>
        </p:nvSpPr>
        <p:spPr>
          <a:xfrm>
            <a:off x="8209452" y="674950"/>
            <a:ext cx="280010" cy="274660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8149D89-BB5C-2F4F-527A-69EC8572B323}"/>
              </a:ext>
            </a:extLst>
          </p:cNvPr>
          <p:cNvSpPr/>
          <p:nvPr/>
        </p:nvSpPr>
        <p:spPr>
          <a:xfrm>
            <a:off x="431726" y="4183392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AE38D76-1102-EE65-91F2-F223D7B9B93B}"/>
              </a:ext>
            </a:extLst>
          </p:cNvPr>
          <p:cNvSpPr/>
          <p:nvPr/>
        </p:nvSpPr>
        <p:spPr>
          <a:xfrm>
            <a:off x="482517" y="4233874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529517-E031-E73C-B625-8525D0D7DFFF}"/>
              </a:ext>
            </a:extLst>
          </p:cNvPr>
          <p:cNvSpPr/>
          <p:nvPr/>
        </p:nvSpPr>
        <p:spPr>
          <a:xfrm>
            <a:off x="8754509" y="218758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B6874D4-C39D-226D-64B3-F28AFCF856F6}"/>
              </a:ext>
            </a:extLst>
          </p:cNvPr>
          <p:cNvSpPr/>
          <p:nvPr/>
        </p:nvSpPr>
        <p:spPr>
          <a:xfrm>
            <a:off x="8786438" y="251408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1BD1D4D-1C54-ADF3-EBDD-CEF42E3561BB}"/>
              </a:ext>
            </a:extLst>
          </p:cNvPr>
          <p:cNvSpPr/>
          <p:nvPr/>
        </p:nvSpPr>
        <p:spPr>
          <a:xfrm>
            <a:off x="7080014" y="218758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C08BAAB-9720-0946-4584-E99E10CECCEF}"/>
              </a:ext>
            </a:extLst>
          </p:cNvPr>
          <p:cNvSpPr/>
          <p:nvPr/>
        </p:nvSpPr>
        <p:spPr>
          <a:xfrm>
            <a:off x="7111943" y="251408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EF550D0-A375-4C76-304E-FD4330D90904}"/>
              </a:ext>
            </a:extLst>
          </p:cNvPr>
          <p:cNvSpPr/>
          <p:nvPr/>
        </p:nvSpPr>
        <p:spPr>
          <a:xfrm>
            <a:off x="1071336" y="4590159"/>
            <a:ext cx="324482" cy="318282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415E577-05FB-D5D2-AE72-BE3A77032247}"/>
              </a:ext>
            </a:extLst>
          </p:cNvPr>
          <p:cNvSpPr/>
          <p:nvPr/>
        </p:nvSpPr>
        <p:spPr>
          <a:xfrm>
            <a:off x="1127172" y="4647995"/>
            <a:ext cx="212810" cy="208744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3462;p59">
            <a:extLst>
              <a:ext uri="{FF2B5EF4-FFF2-40B4-BE49-F238E27FC236}">
                <a16:creationId xmlns:a16="http://schemas.microsoft.com/office/drawing/2014/main" id="{B3230F62-F594-47C7-DCC9-47853E020DC7}"/>
              </a:ext>
            </a:extLst>
          </p:cNvPr>
          <p:cNvSpPr txBox="1">
            <a:spLocks/>
          </p:cNvSpPr>
          <p:nvPr/>
        </p:nvSpPr>
        <p:spPr>
          <a:xfrm>
            <a:off x="412227" y="2409661"/>
            <a:ext cx="2761130" cy="87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/>
              <a:t>Thank You</a:t>
            </a:r>
          </a:p>
        </p:txBody>
      </p:sp>
      <p:sp>
        <p:nvSpPr>
          <p:cNvPr id="14" name="Google Shape;3462;p59">
            <a:extLst>
              <a:ext uri="{FF2B5EF4-FFF2-40B4-BE49-F238E27FC236}">
                <a16:creationId xmlns:a16="http://schemas.microsoft.com/office/drawing/2014/main" id="{4D49D29C-7711-A57E-30C5-250F9A5C9D8E}"/>
              </a:ext>
            </a:extLst>
          </p:cNvPr>
          <p:cNvSpPr txBox="1">
            <a:spLocks/>
          </p:cNvSpPr>
          <p:nvPr/>
        </p:nvSpPr>
        <p:spPr>
          <a:xfrm>
            <a:off x="3301776" y="1885202"/>
            <a:ext cx="2232810" cy="234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B13807"/>
                </a:solidFill>
              </a:rPr>
              <a:t>Abdelhamed Ragheb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ar-EG" sz="2000" dirty="0">
              <a:solidFill>
                <a:srgbClr val="B13807"/>
              </a:solidFill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B13807"/>
                </a:solidFill>
              </a:rPr>
              <a:t>Aya Abdelfatah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ar-EG" sz="2000" dirty="0">
              <a:solidFill>
                <a:srgbClr val="B13807"/>
              </a:solidFill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B13807"/>
                </a:solidFill>
              </a:rPr>
              <a:t>Esraa Salem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rgbClr val="B13807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B13807"/>
                </a:solidFill>
              </a:rPr>
              <a:t>Lamia Eslam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rgbClr val="B13807"/>
              </a:solidFill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rgbClr val="B13807"/>
              </a:solidFill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rgbClr val="B13807"/>
              </a:solidFill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rgbClr val="B13807"/>
              </a:solidFill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rgbClr val="B13807"/>
              </a:solidFill>
            </a:endParaRPr>
          </a:p>
        </p:txBody>
      </p:sp>
      <p:sp>
        <p:nvSpPr>
          <p:cNvPr id="15" name="Google Shape;3462;p59">
            <a:extLst>
              <a:ext uri="{FF2B5EF4-FFF2-40B4-BE49-F238E27FC236}">
                <a16:creationId xmlns:a16="http://schemas.microsoft.com/office/drawing/2014/main" id="{239C05FC-971D-930F-7C7C-A18F3C1DFB56}"/>
              </a:ext>
            </a:extLst>
          </p:cNvPr>
          <p:cNvSpPr txBox="1">
            <a:spLocks/>
          </p:cNvSpPr>
          <p:nvPr/>
        </p:nvSpPr>
        <p:spPr>
          <a:xfrm>
            <a:off x="5663005" y="1885203"/>
            <a:ext cx="2232810" cy="191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B13807"/>
                </a:solidFill>
              </a:rPr>
              <a:t>Rofaida Ahmed</a:t>
            </a:r>
          </a:p>
          <a:p>
            <a:pPr>
              <a:buClr>
                <a:schemeClr val="dk1"/>
              </a:buClr>
              <a:buSzPts val="1100"/>
            </a:pPr>
            <a:endParaRPr lang="en-US" sz="2000" dirty="0">
              <a:solidFill>
                <a:srgbClr val="B13807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B13807"/>
                </a:solidFill>
              </a:rPr>
              <a:t>Suzan Mohammed</a:t>
            </a:r>
          </a:p>
          <a:p>
            <a:pPr>
              <a:buClr>
                <a:schemeClr val="dk1"/>
              </a:buClr>
              <a:buSzPts val="1100"/>
            </a:pPr>
            <a:endParaRPr lang="en-US" sz="2000" dirty="0">
              <a:solidFill>
                <a:srgbClr val="B13807"/>
              </a:solidFill>
            </a:endParaRP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B13807"/>
                </a:solidFill>
              </a:rPr>
              <a:t>Tasneem Ahmed</a:t>
            </a:r>
          </a:p>
        </p:txBody>
      </p:sp>
    </p:spTree>
    <p:extLst>
      <p:ext uri="{BB962C8B-B14F-4D97-AF65-F5344CB8AC3E}">
        <p14:creationId xmlns:p14="http://schemas.microsoft.com/office/powerpoint/2010/main" val="10633516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2" grpId="0"/>
      <p:bldP spid="3" grpId="0"/>
      <p:bldP spid="14" grpId="0" uiExpand="1" build="p"/>
      <p:bldP spid="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B2BEE18-EE49-FB87-7CEE-421B6F551EEA}"/>
              </a:ext>
            </a:extLst>
          </p:cNvPr>
          <p:cNvSpPr/>
          <p:nvPr/>
        </p:nvSpPr>
        <p:spPr>
          <a:xfrm>
            <a:off x="2179320" y="687561"/>
            <a:ext cx="4762500" cy="3787235"/>
          </a:xfrm>
          <a:custGeom>
            <a:avLst/>
            <a:gdLst>
              <a:gd name="connsiteX0" fmla="*/ 360687 w 3794760"/>
              <a:gd name="connsiteY0" fmla="*/ 0 h 2164080"/>
              <a:gd name="connsiteX1" fmla="*/ 3642365 w 3794760"/>
              <a:gd name="connsiteY1" fmla="*/ 0 h 2164080"/>
              <a:gd name="connsiteX2" fmla="*/ 3794760 w 3794760"/>
              <a:gd name="connsiteY2" fmla="*/ 152395 h 2164080"/>
              <a:gd name="connsiteX3" fmla="*/ 3794760 w 3794760"/>
              <a:gd name="connsiteY3" fmla="*/ 1803393 h 2164080"/>
              <a:gd name="connsiteX4" fmla="*/ 3434073 w 3794760"/>
              <a:gd name="connsiteY4" fmla="*/ 2164080 h 2164080"/>
              <a:gd name="connsiteX5" fmla="*/ 152395 w 3794760"/>
              <a:gd name="connsiteY5" fmla="*/ 2164080 h 2164080"/>
              <a:gd name="connsiteX6" fmla="*/ 0 w 3794760"/>
              <a:gd name="connsiteY6" fmla="*/ 2011685 h 2164080"/>
              <a:gd name="connsiteX7" fmla="*/ 0 w 3794760"/>
              <a:gd name="connsiteY7" fmla="*/ 360687 h 2164080"/>
              <a:gd name="connsiteX8" fmla="*/ 360687 w 3794760"/>
              <a:gd name="connsiteY8" fmla="*/ 0 h 2164080"/>
              <a:gd name="connsiteX0" fmla="*/ 375927 w 3794760"/>
              <a:gd name="connsiteY0" fmla="*/ 0 h 2468880"/>
              <a:gd name="connsiteX1" fmla="*/ 3642365 w 3794760"/>
              <a:gd name="connsiteY1" fmla="*/ 304800 h 2468880"/>
              <a:gd name="connsiteX2" fmla="*/ 3794760 w 3794760"/>
              <a:gd name="connsiteY2" fmla="*/ 457195 h 2468880"/>
              <a:gd name="connsiteX3" fmla="*/ 3794760 w 3794760"/>
              <a:gd name="connsiteY3" fmla="*/ 2108193 h 2468880"/>
              <a:gd name="connsiteX4" fmla="*/ 3434073 w 3794760"/>
              <a:gd name="connsiteY4" fmla="*/ 2468880 h 2468880"/>
              <a:gd name="connsiteX5" fmla="*/ 152395 w 3794760"/>
              <a:gd name="connsiteY5" fmla="*/ 2468880 h 2468880"/>
              <a:gd name="connsiteX6" fmla="*/ 0 w 3794760"/>
              <a:gd name="connsiteY6" fmla="*/ 2316485 h 2468880"/>
              <a:gd name="connsiteX7" fmla="*/ 0 w 3794760"/>
              <a:gd name="connsiteY7" fmla="*/ 665487 h 2468880"/>
              <a:gd name="connsiteX8" fmla="*/ 375927 w 3794760"/>
              <a:gd name="connsiteY8" fmla="*/ 0 h 2468880"/>
              <a:gd name="connsiteX0" fmla="*/ 520707 w 3939540"/>
              <a:gd name="connsiteY0" fmla="*/ 0 h 2468880"/>
              <a:gd name="connsiteX1" fmla="*/ 3787145 w 3939540"/>
              <a:gd name="connsiteY1" fmla="*/ 304800 h 2468880"/>
              <a:gd name="connsiteX2" fmla="*/ 3939540 w 3939540"/>
              <a:gd name="connsiteY2" fmla="*/ 457195 h 2468880"/>
              <a:gd name="connsiteX3" fmla="*/ 3939540 w 3939540"/>
              <a:gd name="connsiteY3" fmla="*/ 2108193 h 2468880"/>
              <a:gd name="connsiteX4" fmla="*/ 3578853 w 3939540"/>
              <a:gd name="connsiteY4" fmla="*/ 2468880 h 2468880"/>
              <a:gd name="connsiteX5" fmla="*/ 297175 w 3939540"/>
              <a:gd name="connsiteY5" fmla="*/ 2468880 h 2468880"/>
              <a:gd name="connsiteX6" fmla="*/ 144780 w 3939540"/>
              <a:gd name="connsiteY6" fmla="*/ 2316485 h 2468880"/>
              <a:gd name="connsiteX7" fmla="*/ 0 w 3939540"/>
              <a:gd name="connsiteY7" fmla="*/ 711207 h 2468880"/>
              <a:gd name="connsiteX8" fmla="*/ 520707 w 3939540"/>
              <a:gd name="connsiteY8" fmla="*/ 0 h 2468880"/>
              <a:gd name="connsiteX0" fmla="*/ 520707 w 3939540"/>
              <a:gd name="connsiteY0" fmla="*/ 0 h 2468880"/>
              <a:gd name="connsiteX1" fmla="*/ 3787145 w 3939540"/>
              <a:gd name="connsiteY1" fmla="*/ 304800 h 2468880"/>
              <a:gd name="connsiteX2" fmla="*/ 3939540 w 3939540"/>
              <a:gd name="connsiteY2" fmla="*/ 457195 h 2468880"/>
              <a:gd name="connsiteX3" fmla="*/ 3939540 w 3939540"/>
              <a:gd name="connsiteY3" fmla="*/ 2108193 h 2468880"/>
              <a:gd name="connsiteX4" fmla="*/ 3578853 w 3939540"/>
              <a:gd name="connsiteY4" fmla="*/ 2468880 h 2468880"/>
              <a:gd name="connsiteX5" fmla="*/ 297175 w 3939540"/>
              <a:gd name="connsiteY5" fmla="*/ 2468880 h 2468880"/>
              <a:gd name="connsiteX6" fmla="*/ 76200 w 3939540"/>
              <a:gd name="connsiteY6" fmla="*/ 1493525 h 2468880"/>
              <a:gd name="connsiteX7" fmla="*/ 0 w 3939540"/>
              <a:gd name="connsiteY7" fmla="*/ 711207 h 2468880"/>
              <a:gd name="connsiteX8" fmla="*/ 520707 w 3939540"/>
              <a:gd name="connsiteY8" fmla="*/ 0 h 2468880"/>
              <a:gd name="connsiteX0" fmla="*/ 520707 w 3939540"/>
              <a:gd name="connsiteY0" fmla="*/ 0 h 3337560"/>
              <a:gd name="connsiteX1" fmla="*/ 3787145 w 3939540"/>
              <a:gd name="connsiteY1" fmla="*/ 304800 h 3337560"/>
              <a:gd name="connsiteX2" fmla="*/ 3939540 w 3939540"/>
              <a:gd name="connsiteY2" fmla="*/ 457195 h 3337560"/>
              <a:gd name="connsiteX3" fmla="*/ 3939540 w 3939540"/>
              <a:gd name="connsiteY3" fmla="*/ 2108193 h 3337560"/>
              <a:gd name="connsiteX4" fmla="*/ 3578853 w 3939540"/>
              <a:gd name="connsiteY4" fmla="*/ 2468880 h 3337560"/>
              <a:gd name="connsiteX5" fmla="*/ 1668775 w 3939540"/>
              <a:gd name="connsiteY5" fmla="*/ 3337560 h 3337560"/>
              <a:gd name="connsiteX6" fmla="*/ 76200 w 3939540"/>
              <a:gd name="connsiteY6" fmla="*/ 1493525 h 3337560"/>
              <a:gd name="connsiteX7" fmla="*/ 0 w 3939540"/>
              <a:gd name="connsiteY7" fmla="*/ 711207 h 3337560"/>
              <a:gd name="connsiteX8" fmla="*/ 520707 w 3939540"/>
              <a:gd name="connsiteY8" fmla="*/ 0 h 3337560"/>
              <a:gd name="connsiteX0" fmla="*/ 520707 w 3939540"/>
              <a:gd name="connsiteY0" fmla="*/ 228600 h 3566160"/>
              <a:gd name="connsiteX1" fmla="*/ 3261365 w 3939540"/>
              <a:gd name="connsiteY1" fmla="*/ 0 h 3566160"/>
              <a:gd name="connsiteX2" fmla="*/ 3939540 w 3939540"/>
              <a:gd name="connsiteY2" fmla="*/ 685795 h 3566160"/>
              <a:gd name="connsiteX3" fmla="*/ 3939540 w 3939540"/>
              <a:gd name="connsiteY3" fmla="*/ 2336793 h 3566160"/>
              <a:gd name="connsiteX4" fmla="*/ 3578853 w 3939540"/>
              <a:gd name="connsiteY4" fmla="*/ 2697480 h 3566160"/>
              <a:gd name="connsiteX5" fmla="*/ 1668775 w 3939540"/>
              <a:gd name="connsiteY5" fmla="*/ 3566160 h 3566160"/>
              <a:gd name="connsiteX6" fmla="*/ 76200 w 3939540"/>
              <a:gd name="connsiteY6" fmla="*/ 1722125 h 3566160"/>
              <a:gd name="connsiteX7" fmla="*/ 0 w 3939540"/>
              <a:gd name="connsiteY7" fmla="*/ 939807 h 3566160"/>
              <a:gd name="connsiteX8" fmla="*/ 520707 w 3939540"/>
              <a:gd name="connsiteY8" fmla="*/ 228600 h 3566160"/>
              <a:gd name="connsiteX0" fmla="*/ 520707 w 4465320"/>
              <a:gd name="connsiteY0" fmla="*/ 228600 h 3566160"/>
              <a:gd name="connsiteX1" fmla="*/ 3261365 w 4465320"/>
              <a:gd name="connsiteY1" fmla="*/ 0 h 3566160"/>
              <a:gd name="connsiteX2" fmla="*/ 4465320 w 4465320"/>
              <a:gd name="connsiteY2" fmla="*/ 632455 h 3566160"/>
              <a:gd name="connsiteX3" fmla="*/ 3939540 w 4465320"/>
              <a:gd name="connsiteY3" fmla="*/ 2336793 h 3566160"/>
              <a:gd name="connsiteX4" fmla="*/ 3578853 w 4465320"/>
              <a:gd name="connsiteY4" fmla="*/ 2697480 h 3566160"/>
              <a:gd name="connsiteX5" fmla="*/ 1668775 w 4465320"/>
              <a:gd name="connsiteY5" fmla="*/ 3566160 h 3566160"/>
              <a:gd name="connsiteX6" fmla="*/ 76200 w 4465320"/>
              <a:gd name="connsiteY6" fmla="*/ 1722125 h 3566160"/>
              <a:gd name="connsiteX7" fmla="*/ 0 w 4465320"/>
              <a:gd name="connsiteY7" fmla="*/ 939807 h 3566160"/>
              <a:gd name="connsiteX8" fmla="*/ 520707 w 4465320"/>
              <a:gd name="connsiteY8" fmla="*/ 228600 h 3566160"/>
              <a:gd name="connsiteX0" fmla="*/ 520707 w 4709160"/>
              <a:gd name="connsiteY0" fmla="*/ 228600 h 3566160"/>
              <a:gd name="connsiteX1" fmla="*/ 3261365 w 4709160"/>
              <a:gd name="connsiteY1" fmla="*/ 0 h 3566160"/>
              <a:gd name="connsiteX2" fmla="*/ 4465320 w 4709160"/>
              <a:gd name="connsiteY2" fmla="*/ 632455 h 3566160"/>
              <a:gd name="connsiteX3" fmla="*/ 4709160 w 4709160"/>
              <a:gd name="connsiteY3" fmla="*/ 1544313 h 3566160"/>
              <a:gd name="connsiteX4" fmla="*/ 3578853 w 4709160"/>
              <a:gd name="connsiteY4" fmla="*/ 2697480 h 3566160"/>
              <a:gd name="connsiteX5" fmla="*/ 1668775 w 4709160"/>
              <a:gd name="connsiteY5" fmla="*/ 3566160 h 3566160"/>
              <a:gd name="connsiteX6" fmla="*/ 76200 w 4709160"/>
              <a:gd name="connsiteY6" fmla="*/ 1722125 h 3566160"/>
              <a:gd name="connsiteX7" fmla="*/ 0 w 4709160"/>
              <a:gd name="connsiteY7" fmla="*/ 939807 h 3566160"/>
              <a:gd name="connsiteX8" fmla="*/ 520707 w 4709160"/>
              <a:gd name="connsiteY8" fmla="*/ 228600 h 3566160"/>
              <a:gd name="connsiteX0" fmla="*/ 520707 w 4709160"/>
              <a:gd name="connsiteY0" fmla="*/ 228600 h 3566160"/>
              <a:gd name="connsiteX1" fmla="*/ 3261365 w 4709160"/>
              <a:gd name="connsiteY1" fmla="*/ 0 h 3566160"/>
              <a:gd name="connsiteX2" fmla="*/ 4465320 w 4709160"/>
              <a:gd name="connsiteY2" fmla="*/ 632455 h 3566160"/>
              <a:gd name="connsiteX3" fmla="*/ 4709160 w 4709160"/>
              <a:gd name="connsiteY3" fmla="*/ 1544313 h 3566160"/>
              <a:gd name="connsiteX4" fmla="*/ 3502653 w 4709160"/>
              <a:gd name="connsiteY4" fmla="*/ 2827020 h 3566160"/>
              <a:gd name="connsiteX5" fmla="*/ 1668775 w 4709160"/>
              <a:gd name="connsiteY5" fmla="*/ 3566160 h 3566160"/>
              <a:gd name="connsiteX6" fmla="*/ 76200 w 4709160"/>
              <a:gd name="connsiteY6" fmla="*/ 1722125 h 3566160"/>
              <a:gd name="connsiteX7" fmla="*/ 0 w 4709160"/>
              <a:gd name="connsiteY7" fmla="*/ 939807 h 3566160"/>
              <a:gd name="connsiteX8" fmla="*/ 520707 w 4709160"/>
              <a:gd name="connsiteY8" fmla="*/ 228600 h 3566160"/>
              <a:gd name="connsiteX0" fmla="*/ 520707 w 4709160"/>
              <a:gd name="connsiteY0" fmla="*/ 228600 h 3634740"/>
              <a:gd name="connsiteX1" fmla="*/ 3261365 w 4709160"/>
              <a:gd name="connsiteY1" fmla="*/ 0 h 3634740"/>
              <a:gd name="connsiteX2" fmla="*/ 4465320 w 4709160"/>
              <a:gd name="connsiteY2" fmla="*/ 632455 h 3634740"/>
              <a:gd name="connsiteX3" fmla="*/ 4709160 w 4709160"/>
              <a:gd name="connsiteY3" fmla="*/ 1544313 h 3634740"/>
              <a:gd name="connsiteX4" fmla="*/ 3502653 w 4709160"/>
              <a:gd name="connsiteY4" fmla="*/ 2827020 h 3634740"/>
              <a:gd name="connsiteX5" fmla="*/ 2270755 w 4709160"/>
              <a:gd name="connsiteY5" fmla="*/ 3634740 h 3634740"/>
              <a:gd name="connsiteX6" fmla="*/ 76200 w 4709160"/>
              <a:gd name="connsiteY6" fmla="*/ 1722125 h 3634740"/>
              <a:gd name="connsiteX7" fmla="*/ 0 w 4709160"/>
              <a:gd name="connsiteY7" fmla="*/ 939807 h 3634740"/>
              <a:gd name="connsiteX8" fmla="*/ 520707 w 4709160"/>
              <a:gd name="connsiteY8" fmla="*/ 228600 h 3634740"/>
              <a:gd name="connsiteX0" fmla="*/ 520707 w 4709160"/>
              <a:gd name="connsiteY0" fmla="*/ 228600 h 3634740"/>
              <a:gd name="connsiteX1" fmla="*/ 3261365 w 4709160"/>
              <a:gd name="connsiteY1" fmla="*/ 0 h 3634740"/>
              <a:gd name="connsiteX2" fmla="*/ 4465320 w 4709160"/>
              <a:gd name="connsiteY2" fmla="*/ 632455 h 3634740"/>
              <a:gd name="connsiteX3" fmla="*/ 4709160 w 4709160"/>
              <a:gd name="connsiteY3" fmla="*/ 1544313 h 3634740"/>
              <a:gd name="connsiteX4" fmla="*/ 3502653 w 4709160"/>
              <a:gd name="connsiteY4" fmla="*/ 2827020 h 3634740"/>
              <a:gd name="connsiteX5" fmla="*/ 2270755 w 4709160"/>
              <a:gd name="connsiteY5" fmla="*/ 3634740 h 3634740"/>
              <a:gd name="connsiteX6" fmla="*/ 937260 w 4709160"/>
              <a:gd name="connsiteY6" fmla="*/ 2522220 h 3634740"/>
              <a:gd name="connsiteX7" fmla="*/ 76200 w 4709160"/>
              <a:gd name="connsiteY7" fmla="*/ 1722125 h 3634740"/>
              <a:gd name="connsiteX8" fmla="*/ 0 w 4709160"/>
              <a:gd name="connsiteY8" fmla="*/ 939807 h 3634740"/>
              <a:gd name="connsiteX9" fmla="*/ 520707 w 4709160"/>
              <a:gd name="connsiteY9" fmla="*/ 228600 h 3634740"/>
              <a:gd name="connsiteX0" fmla="*/ 520707 w 4709160"/>
              <a:gd name="connsiteY0" fmla="*/ 228600 h 3634740"/>
              <a:gd name="connsiteX1" fmla="*/ 3261365 w 4709160"/>
              <a:gd name="connsiteY1" fmla="*/ 0 h 3634740"/>
              <a:gd name="connsiteX2" fmla="*/ 4465320 w 4709160"/>
              <a:gd name="connsiteY2" fmla="*/ 632455 h 3634740"/>
              <a:gd name="connsiteX3" fmla="*/ 4709160 w 4709160"/>
              <a:gd name="connsiteY3" fmla="*/ 1544313 h 3634740"/>
              <a:gd name="connsiteX4" fmla="*/ 3502653 w 4709160"/>
              <a:gd name="connsiteY4" fmla="*/ 2827020 h 3634740"/>
              <a:gd name="connsiteX5" fmla="*/ 2270755 w 4709160"/>
              <a:gd name="connsiteY5" fmla="*/ 3634740 h 3634740"/>
              <a:gd name="connsiteX6" fmla="*/ 647700 w 4709160"/>
              <a:gd name="connsiteY6" fmla="*/ 2956560 h 3634740"/>
              <a:gd name="connsiteX7" fmla="*/ 76200 w 4709160"/>
              <a:gd name="connsiteY7" fmla="*/ 1722125 h 3634740"/>
              <a:gd name="connsiteX8" fmla="*/ 0 w 4709160"/>
              <a:gd name="connsiteY8" fmla="*/ 939807 h 3634740"/>
              <a:gd name="connsiteX9" fmla="*/ 520707 w 4709160"/>
              <a:gd name="connsiteY9" fmla="*/ 228600 h 3634740"/>
              <a:gd name="connsiteX0" fmla="*/ 520707 w 4709160"/>
              <a:gd name="connsiteY0" fmla="*/ 228600 h 3658181"/>
              <a:gd name="connsiteX1" fmla="*/ 3261365 w 4709160"/>
              <a:gd name="connsiteY1" fmla="*/ 0 h 3658181"/>
              <a:gd name="connsiteX2" fmla="*/ 4465320 w 4709160"/>
              <a:gd name="connsiteY2" fmla="*/ 632455 h 3658181"/>
              <a:gd name="connsiteX3" fmla="*/ 4709160 w 4709160"/>
              <a:gd name="connsiteY3" fmla="*/ 1544313 h 3658181"/>
              <a:gd name="connsiteX4" fmla="*/ 3502653 w 4709160"/>
              <a:gd name="connsiteY4" fmla="*/ 2827020 h 3658181"/>
              <a:gd name="connsiteX5" fmla="*/ 2270755 w 4709160"/>
              <a:gd name="connsiteY5" fmla="*/ 3634740 h 3658181"/>
              <a:gd name="connsiteX6" fmla="*/ 1478280 w 4709160"/>
              <a:gd name="connsiteY6" fmla="*/ 3398520 h 3658181"/>
              <a:gd name="connsiteX7" fmla="*/ 647700 w 4709160"/>
              <a:gd name="connsiteY7" fmla="*/ 2956560 h 3658181"/>
              <a:gd name="connsiteX8" fmla="*/ 76200 w 4709160"/>
              <a:gd name="connsiteY8" fmla="*/ 1722125 h 3658181"/>
              <a:gd name="connsiteX9" fmla="*/ 0 w 4709160"/>
              <a:gd name="connsiteY9" fmla="*/ 939807 h 3658181"/>
              <a:gd name="connsiteX10" fmla="*/ 520707 w 4709160"/>
              <a:gd name="connsiteY10" fmla="*/ 228600 h 3658181"/>
              <a:gd name="connsiteX0" fmla="*/ 520707 w 4709160"/>
              <a:gd name="connsiteY0" fmla="*/ 228600 h 3667076"/>
              <a:gd name="connsiteX1" fmla="*/ 3261365 w 4709160"/>
              <a:gd name="connsiteY1" fmla="*/ 0 h 3667076"/>
              <a:gd name="connsiteX2" fmla="*/ 4465320 w 4709160"/>
              <a:gd name="connsiteY2" fmla="*/ 632455 h 3667076"/>
              <a:gd name="connsiteX3" fmla="*/ 4709160 w 4709160"/>
              <a:gd name="connsiteY3" fmla="*/ 1544313 h 3667076"/>
              <a:gd name="connsiteX4" fmla="*/ 3502653 w 4709160"/>
              <a:gd name="connsiteY4" fmla="*/ 2827020 h 3667076"/>
              <a:gd name="connsiteX5" fmla="*/ 2270755 w 4709160"/>
              <a:gd name="connsiteY5" fmla="*/ 3634740 h 3667076"/>
              <a:gd name="connsiteX6" fmla="*/ 1409700 w 4709160"/>
              <a:gd name="connsiteY6" fmla="*/ 3482340 h 3667076"/>
              <a:gd name="connsiteX7" fmla="*/ 647700 w 4709160"/>
              <a:gd name="connsiteY7" fmla="*/ 2956560 h 3667076"/>
              <a:gd name="connsiteX8" fmla="*/ 76200 w 4709160"/>
              <a:gd name="connsiteY8" fmla="*/ 1722125 h 3667076"/>
              <a:gd name="connsiteX9" fmla="*/ 0 w 4709160"/>
              <a:gd name="connsiteY9" fmla="*/ 939807 h 3667076"/>
              <a:gd name="connsiteX10" fmla="*/ 520707 w 4709160"/>
              <a:gd name="connsiteY10" fmla="*/ 228600 h 3667076"/>
              <a:gd name="connsiteX0" fmla="*/ 513087 w 4701540"/>
              <a:gd name="connsiteY0" fmla="*/ 228600 h 3667076"/>
              <a:gd name="connsiteX1" fmla="*/ 3253745 w 4701540"/>
              <a:gd name="connsiteY1" fmla="*/ 0 h 3667076"/>
              <a:gd name="connsiteX2" fmla="*/ 4457700 w 4701540"/>
              <a:gd name="connsiteY2" fmla="*/ 632455 h 3667076"/>
              <a:gd name="connsiteX3" fmla="*/ 4701540 w 4701540"/>
              <a:gd name="connsiteY3" fmla="*/ 1544313 h 3667076"/>
              <a:gd name="connsiteX4" fmla="*/ 3495033 w 4701540"/>
              <a:gd name="connsiteY4" fmla="*/ 2827020 h 3667076"/>
              <a:gd name="connsiteX5" fmla="*/ 2263135 w 4701540"/>
              <a:gd name="connsiteY5" fmla="*/ 3634740 h 3667076"/>
              <a:gd name="connsiteX6" fmla="*/ 1402080 w 4701540"/>
              <a:gd name="connsiteY6" fmla="*/ 3482340 h 3667076"/>
              <a:gd name="connsiteX7" fmla="*/ 640080 w 4701540"/>
              <a:gd name="connsiteY7" fmla="*/ 2956560 h 3667076"/>
              <a:gd name="connsiteX8" fmla="*/ 68580 w 4701540"/>
              <a:gd name="connsiteY8" fmla="*/ 1722125 h 3667076"/>
              <a:gd name="connsiteX9" fmla="*/ 0 w 4701540"/>
              <a:gd name="connsiteY9" fmla="*/ 955047 h 3667076"/>
              <a:gd name="connsiteX10" fmla="*/ 513087 w 4701540"/>
              <a:gd name="connsiteY10" fmla="*/ 228600 h 3667076"/>
              <a:gd name="connsiteX0" fmla="*/ 513087 w 4701540"/>
              <a:gd name="connsiteY0" fmla="*/ 228600 h 3667076"/>
              <a:gd name="connsiteX1" fmla="*/ 3253745 w 4701540"/>
              <a:gd name="connsiteY1" fmla="*/ 0 h 3667076"/>
              <a:gd name="connsiteX2" fmla="*/ 4457700 w 4701540"/>
              <a:gd name="connsiteY2" fmla="*/ 632455 h 3667076"/>
              <a:gd name="connsiteX3" fmla="*/ 4701540 w 4701540"/>
              <a:gd name="connsiteY3" fmla="*/ 1544313 h 3667076"/>
              <a:gd name="connsiteX4" fmla="*/ 3495033 w 4701540"/>
              <a:gd name="connsiteY4" fmla="*/ 2827020 h 3667076"/>
              <a:gd name="connsiteX5" fmla="*/ 2263135 w 4701540"/>
              <a:gd name="connsiteY5" fmla="*/ 3634740 h 3667076"/>
              <a:gd name="connsiteX6" fmla="*/ 1402080 w 4701540"/>
              <a:gd name="connsiteY6" fmla="*/ 3482340 h 3667076"/>
              <a:gd name="connsiteX7" fmla="*/ 640080 w 4701540"/>
              <a:gd name="connsiteY7" fmla="*/ 2956560 h 3667076"/>
              <a:gd name="connsiteX8" fmla="*/ 68580 w 4701540"/>
              <a:gd name="connsiteY8" fmla="*/ 1722125 h 3667076"/>
              <a:gd name="connsiteX9" fmla="*/ 38100 w 4701540"/>
              <a:gd name="connsiteY9" fmla="*/ 1363979 h 3667076"/>
              <a:gd name="connsiteX10" fmla="*/ 0 w 4701540"/>
              <a:gd name="connsiteY10" fmla="*/ 955047 h 3667076"/>
              <a:gd name="connsiteX11" fmla="*/ 513087 w 4701540"/>
              <a:gd name="connsiteY11" fmla="*/ 228600 h 3667076"/>
              <a:gd name="connsiteX0" fmla="*/ 574047 w 4762500"/>
              <a:gd name="connsiteY0" fmla="*/ 228600 h 3667076"/>
              <a:gd name="connsiteX1" fmla="*/ 3314705 w 4762500"/>
              <a:gd name="connsiteY1" fmla="*/ 0 h 3667076"/>
              <a:gd name="connsiteX2" fmla="*/ 4518660 w 4762500"/>
              <a:gd name="connsiteY2" fmla="*/ 632455 h 3667076"/>
              <a:gd name="connsiteX3" fmla="*/ 4762500 w 4762500"/>
              <a:gd name="connsiteY3" fmla="*/ 1544313 h 3667076"/>
              <a:gd name="connsiteX4" fmla="*/ 3555993 w 4762500"/>
              <a:gd name="connsiteY4" fmla="*/ 2827020 h 3667076"/>
              <a:gd name="connsiteX5" fmla="*/ 2324095 w 4762500"/>
              <a:gd name="connsiteY5" fmla="*/ 3634740 h 3667076"/>
              <a:gd name="connsiteX6" fmla="*/ 1463040 w 4762500"/>
              <a:gd name="connsiteY6" fmla="*/ 3482340 h 3667076"/>
              <a:gd name="connsiteX7" fmla="*/ 701040 w 4762500"/>
              <a:gd name="connsiteY7" fmla="*/ 2956560 h 3667076"/>
              <a:gd name="connsiteX8" fmla="*/ 129540 w 4762500"/>
              <a:gd name="connsiteY8" fmla="*/ 1722125 h 3667076"/>
              <a:gd name="connsiteX9" fmla="*/ 0 w 4762500"/>
              <a:gd name="connsiteY9" fmla="*/ 1280159 h 3667076"/>
              <a:gd name="connsiteX10" fmla="*/ 60960 w 4762500"/>
              <a:gd name="connsiteY10" fmla="*/ 955047 h 3667076"/>
              <a:gd name="connsiteX11" fmla="*/ 574047 w 4762500"/>
              <a:gd name="connsiteY11" fmla="*/ 228600 h 3667076"/>
              <a:gd name="connsiteX0" fmla="*/ 574047 w 4762500"/>
              <a:gd name="connsiteY0" fmla="*/ 248781 h 3687257"/>
              <a:gd name="connsiteX1" fmla="*/ 1638300 w 4762500"/>
              <a:gd name="connsiteY1" fmla="*/ 164960 h 3687257"/>
              <a:gd name="connsiteX2" fmla="*/ 3314705 w 4762500"/>
              <a:gd name="connsiteY2" fmla="*/ 20181 h 3687257"/>
              <a:gd name="connsiteX3" fmla="*/ 4518660 w 4762500"/>
              <a:gd name="connsiteY3" fmla="*/ 652636 h 3687257"/>
              <a:gd name="connsiteX4" fmla="*/ 4762500 w 4762500"/>
              <a:gd name="connsiteY4" fmla="*/ 1564494 h 3687257"/>
              <a:gd name="connsiteX5" fmla="*/ 3555993 w 4762500"/>
              <a:gd name="connsiteY5" fmla="*/ 2847201 h 3687257"/>
              <a:gd name="connsiteX6" fmla="*/ 2324095 w 4762500"/>
              <a:gd name="connsiteY6" fmla="*/ 3654921 h 3687257"/>
              <a:gd name="connsiteX7" fmla="*/ 1463040 w 4762500"/>
              <a:gd name="connsiteY7" fmla="*/ 3502521 h 3687257"/>
              <a:gd name="connsiteX8" fmla="*/ 701040 w 4762500"/>
              <a:gd name="connsiteY8" fmla="*/ 2976741 h 3687257"/>
              <a:gd name="connsiteX9" fmla="*/ 129540 w 4762500"/>
              <a:gd name="connsiteY9" fmla="*/ 1742306 h 3687257"/>
              <a:gd name="connsiteX10" fmla="*/ 0 w 4762500"/>
              <a:gd name="connsiteY10" fmla="*/ 1300340 h 3687257"/>
              <a:gd name="connsiteX11" fmla="*/ 60960 w 4762500"/>
              <a:gd name="connsiteY11" fmla="*/ 975228 h 3687257"/>
              <a:gd name="connsiteX12" fmla="*/ 574047 w 4762500"/>
              <a:gd name="connsiteY12" fmla="*/ 248781 h 3687257"/>
              <a:gd name="connsiteX0" fmla="*/ 574047 w 4762500"/>
              <a:gd name="connsiteY0" fmla="*/ 339891 h 3778367"/>
              <a:gd name="connsiteX1" fmla="*/ 1607820 w 4762500"/>
              <a:gd name="connsiteY1" fmla="*/ 12230 h 3778367"/>
              <a:gd name="connsiteX2" fmla="*/ 3314705 w 4762500"/>
              <a:gd name="connsiteY2" fmla="*/ 111291 h 3778367"/>
              <a:gd name="connsiteX3" fmla="*/ 4518660 w 4762500"/>
              <a:gd name="connsiteY3" fmla="*/ 743746 h 3778367"/>
              <a:gd name="connsiteX4" fmla="*/ 4762500 w 4762500"/>
              <a:gd name="connsiteY4" fmla="*/ 1655604 h 3778367"/>
              <a:gd name="connsiteX5" fmla="*/ 3555993 w 4762500"/>
              <a:gd name="connsiteY5" fmla="*/ 2938311 h 3778367"/>
              <a:gd name="connsiteX6" fmla="*/ 2324095 w 4762500"/>
              <a:gd name="connsiteY6" fmla="*/ 3746031 h 3778367"/>
              <a:gd name="connsiteX7" fmla="*/ 1463040 w 4762500"/>
              <a:gd name="connsiteY7" fmla="*/ 3593631 h 3778367"/>
              <a:gd name="connsiteX8" fmla="*/ 701040 w 4762500"/>
              <a:gd name="connsiteY8" fmla="*/ 3067851 h 3778367"/>
              <a:gd name="connsiteX9" fmla="*/ 129540 w 4762500"/>
              <a:gd name="connsiteY9" fmla="*/ 1833416 h 3778367"/>
              <a:gd name="connsiteX10" fmla="*/ 0 w 4762500"/>
              <a:gd name="connsiteY10" fmla="*/ 1391450 h 3778367"/>
              <a:gd name="connsiteX11" fmla="*/ 60960 w 4762500"/>
              <a:gd name="connsiteY11" fmla="*/ 1066338 h 3778367"/>
              <a:gd name="connsiteX12" fmla="*/ 574047 w 4762500"/>
              <a:gd name="connsiteY12" fmla="*/ 339891 h 3778367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62400 w 4762500"/>
              <a:gd name="connsiteY3" fmla="*/ 383720 h 3776476"/>
              <a:gd name="connsiteX4" fmla="*/ 4518660 w 4762500"/>
              <a:gd name="connsiteY4" fmla="*/ 741855 h 3776476"/>
              <a:gd name="connsiteX5" fmla="*/ 4762500 w 4762500"/>
              <a:gd name="connsiteY5" fmla="*/ 1653713 h 3776476"/>
              <a:gd name="connsiteX6" fmla="*/ 3555993 w 4762500"/>
              <a:gd name="connsiteY6" fmla="*/ 2936420 h 3776476"/>
              <a:gd name="connsiteX7" fmla="*/ 2324095 w 4762500"/>
              <a:gd name="connsiteY7" fmla="*/ 3744140 h 3776476"/>
              <a:gd name="connsiteX8" fmla="*/ 1463040 w 4762500"/>
              <a:gd name="connsiteY8" fmla="*/ 3591740 h 3776476"/>
              <a:gd name="connsiteX9" fmla="*/ 701040 w 4762500"/>
              <a:gd name="connsiteY9" fmla="*/ 3065960 h 3776476"/>
              <a:gd name="connsiteX10" fmla="*/ 129540 w 4762500"/>
              <a:gd name="connsiteY10" fmla="*/ 1831525 h 3776476"/>
              <a:gd name="connsiteX11" fmla="*/ 0 w 4762500"/>
              <a:gd name="connsiteY11" fmla="*/ 1389559 h 3776476"/>
              <a:gd name="connsiteX12" fmla="*/ 60960 w 4762500"/>
              <a:gd name="connsiteY12" fmla="*/ 1064447 h 3776476"/>
              <a:gd name="connsiteX13" fmla="*/ 574047 w 4762500"/>
              <a:gd name="connsiteY13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62500 w 4762500"/>
              <a:gd name="connsiteY5" fmla="*/ 1653713 h 3776476"/>
              <a:gd name="connsiteX6" fmla="*/ 3555993 w 4762500"/>
              <a:gd name="connsiteY6" fmla="*/ 2936420 h 3776476"/>
              <a:gd name="connsiteX7" fmla="*/ 2324095 w 4762500"/>
              <a:gd name="connsiteY7" fmla="*/ 3744140 h 3776476"/>
              <a:gd name="connsiteX8" fmla="*/ 1463040 w 4762500"/>
              <a:gd name="connsiteY8" fmla="*/ 3591740 h 3776476"/>
              <a:gd name="connsiteX9" fmla="*/ 701040 w 4762500"/>
              <a:gd name="connsiteY9" fmla="*/ 3065960 h 3776476"/>
              <a:gd name="connsiteX10" fmla="*/ 129540 w 4762500"/>
              <a:gd name="connsiteY10" fmla="*/ 1831525 h 3776476"/>
              <a:gd name="connsiteX11" fmla="*/ 0 w 4762500"/>
              <a:gd name="connsiteY11" fmla="*/ 1389559 h 3776476"/>
              <a:gd name="connsiteX12" fmla="*/ 60960 w 4762500"/>
              <a:gd name="connsiteY12" fmla="*/ 1064447 h 3776476"/>
              <a:gd name="connsiteX13" fmla="*/ 574047 w 4762500"/>
              <a:gd name="connsiteY13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625340 w 4762500"/>
              <a:gd name="connsiteY5" fmla="*/ 1168579 h 3776476"/>
              <a:gd name="connsiteX6" fmla="*/ 4762500 w 4762500"/>
              <a:gd name="connsiteY6" fmla="*/ 1653713 h 3776476"/>
              <a:gd name="connsiteX7" fmla="*/ 3555993 w 4762500"/>
              <a:gd name="connsiteY7" fmla="*/ 2936420 h 3776476"/>
              <a:gd name="connsiteX8" fmla="*/ 2324095 w 4762500"/>
              <a:gd name="connsiteY8" fmla="*/ 3744140 h 3776476"/>
              <a:gd name="connsiteX9" fmla="*/ 1463040 w 4762500"/>
              <a:gd name="connsiteY9" fmla="*/ 3591740 h 3776476"/>
              <a:gd name="connsiteX10" fmla="*/ 701040 w 4762500"/>
              <a:gd name="connsiteY10" fmla="*/ 3065960 h 3776476"/>
              <a:gd name="connsiteX11" fmla="*/ 129540 w 4762500"/>
              <a:gd name="connsiteY11" fmla="*/ 1831525 h 3776476"/>
              <a:gd name="connsiteX12" fmla="*/ 0 w 4762500"/>
              <a:gd name="connsiteY12" fmla="*/ 1389559 h 3776476"/>
              <a:gd name="connsiteX13" fmla="*/ 60960 w 4762500"/>
              <a:gd name="connsiteY13" fmla="*/ 1064447 h 3776476"/>
              <a:gd name="connsiteX14" fmla="*/ 574047 w 4762500"/>
              <a:gd name="connsiteY14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3555993 w 4762500"/>
              <a:gd name="connsiteY7" fmla="*/ 2936420 h 3776476"/>
              <a:gd name="connsiteX8" fmla="*/ 2324095 w 4762500"/>
              <a:gd name="connsiteY8" fmla="*/ 3744140 h 3776476"/>
              <a:gd name="connsiteX9" fmla="*/ 1463040 w 4762500"/>
              <a:gd name="connsiteY9" fmla="*/ 3591740 h 3776476"/>
              <a:gd name="connsiteX10" fmla="*/ 701040 w 4762500"/>
              <a:gd name="connsiteY10" fmla="*/ 3065960 h 3776476"/>
              <a:gd name="connsiteX11" fmla="*/ 129540 w 4762500"/>
              <a:gd name="connsiteY11" fmla="*/ 1831525 h 3776476"/>
              <a:gd name="connsiteX12" fmla="*/ 0 w 4762500"/>
              <a:gd name="connsiteY12" fmla="*/ 1389559 h 3776476"/>
              <a:gd name="connsiteX13" fmla="*/ 60960 w 4762500"/>
              <a:gd name="connsiteY13" fmla="*/ 1064447 h 3776476"/>
              <a:gd name="connsiteX14" fmla="*/ 574047 w 4762500"/>
              <a:gd name="connsiteY14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328160 w 4762500"/>
              <a:gd name="connsiteY7" fmla="*/ 225823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60960 w 4762500"/>
              <a:gd name="connsiteY14" fmla="*/ 1064447 h 3776476"/>
              <a:gd name="connsiteX15" fmla="*/ 574047 w 4762500"/>
              <a:gd name="connsiteY15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404360 w 4762500"/>
              <a:gd name="connsiteY7" fmla="*/ 234205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60960 w 4762500"/>
              <a:gd name="connsiteY14" fmla="*/ 1064447 h 3776476"/>
              <a:gd name="connsiteX15" fmla="*/ 574047 w 4762500"/>
              <a:gd name="connsiteY15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404360 w 4762500"/>
              <a:gd name="connsiteY7" fmla="*/ 234205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7620 w 4762500"/>
              <a:gd name="connsiteY14" fmla="*/ 812987 h 3776476"/>
              <a:gd name="connsiteX15" fmla="*/ 574047 w 4762500"/>
              <a:gd name="connsiteY15" fmla="*/ 338000 h 3776476"/>
              <a:gd name="connsiteX0" fmla="*/ 551187 w 4762500"/>
              <a:gd name="connsiteY0" fmla="*/ 2237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404360 w 4762500"/>
              <a:gd name="connsiteY7" fmla="*/ 234205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7620 w 4762500"/>
              <a:gd name="connsiteY14" fmla="*/ 812987 h 3776476"/>
              <a:gd name="connsiteX15" fmla="*/ 551187 w 4762500"/>
              <a:gd name="connsiteY15" fmla="*/ 223700 h 3776476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3977640 w 4762500"/>
              <a:gd name="connsiteY3" fmla="*/ 3335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55993 w 4762500"/>
              <a:gd name="connsiteY8" fmla="*/ 2947179 h 3787235"/>
              <a:gd name="connsiteX9" fmla="*/ 2324095 w 4762500"/>
              <a:gd name="connsiteY9" fmla="*/ 3754899 h 3787235"/>
              <a:gd name="connsiteX10" fmla="*/ 1463040 w 4762500"/>
              <a:gd name="connsiteY10" fmla="*/ 3602499 h 3787235"/>
              <a:gd name="connsiteX11" fmla="*/ 701040 w 4762500"/>
              <a:gd name="connsiteY11" fmla="*/ 3076719 h 3787235"/>
              <a:gd name="connsiteX12" fmla="*/ 129540 w 4762500"/>
              <a:gd name="connsiteY12" fmla="*/ 1842284 h 3787235"/>
              <a:gd name="connsiteX13" fmla="*/ 0 w 4762500"/>
              <a:gd name="connsiteY13" fmla="*/ 1400318 h 3787235"/>
              <a:gd name="connsiteX14" fmla="*/ 7620 w 4762500"/>
              <a:gd name="connsiteY14" fmla="*/ 823746 h 3787235"/>
              <a:gd name="connsiteX15" fmla="*/ 551187 w 4762500"/>
              <a:gd name="connsiteY15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55993 w 4762500"/>
              <a:gd name="connsiteY8" fmla="*/ 2947179 h 3787235"/>
              <a:gd name="connsiteX9" fmla="*/ 2324095 w 4762500"/>
              <a:gd name="connsiteY9" fmla="*/ 3754899 h 3787235"/>
              <a:gd name="connsiteX10" fmla="*/ 1463040 w 4762500"/>
              <a:gd name="connsiteY10" fmla="*/ 3602499 h 3787235"/>
              <a:gd name="connsiteX11" fmla="*/ 701040 w 4762500"/>
              <a:gd name="connsiteY11" fmla="*/ 3076719 h 3787235"/>
              <a:gd name="connsiteX12" fmla="*/ 129540 w 4762500"/>
              <a:gd name="connsiteY12" fmla="*/ 1842284 h 3787235"/>
              <a:gd name="connsiteX13" fmla="*/ 0 w 4762500"/>
              <a:gd name="connsiteY13" fmla="*/ 1400318 h 3787235"/>
              <a:gd name="connsiteX14" fmla="*/ 7620 w 4762500"/>
              <a:gd name="connsiteY14" fmla="*/ 823746 h 3787235"/>
              <a:gd name="connsiteX15" fmla="*/ 551187 w 4762500"/>
              <a:gd name="connsiteY15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78853 w 4762500"/>
              <a:gd name="connsiteY8" fmla="*/ 2985279 h 3787235"/>
              <a:gd name="connsiteX9" fmla="*/ 2324095 w 4762500"/>
              <a:gd name="connsiteY9" fmla="*/ 3754899 h 3787235"/>
              <a:gd name="connsiteX10" fmla="*/ 1463040 w 4762500"/>
              <a:gd name="connsiteY10" fmla="*/ 3602499 h 3787235"/>
              <a:gd name="connsiteX11" fmla="*/ 701040 w 4762500"/>
              <a:gd name="connsiteY11" fmla="*/ 3076719 h 3787235"/>
              <a:gd name="connsiteX12" fmla="*/ 129540 w 4762500"/>
              <a:gd name="connsiteY12" fmla="*/ 1842284 h 3787235"/>
              <a:gd name="connsiteX13" fmla="*/ 0 w 4762500"/>
              <a:gd name="connsiteY13" fmla="*/ 1400318 h 3787235"/>
              <a:gd name="connsiteX14" fmla="*/ 7620 w 4762500"/>
              <a:gd name="connsiteY14" fmla="*/ 823746 h 3787235"/>
              <a:gd name="connsiteX15" fmla="*/ 551187 w 4762500"/>
              <a:gd name="connsiteY15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78853 w 4762500"/>
              <a:gd name="connsiteY8" fmla="*/ 2985279 h 3787235"/>
              <a:gd name="connsiteX9" fmla="*/ 2720340 w 4762500"/>
              <a:gd name="connsiteY9" fmla="*/ 3495819 h 3787235"/>
              <a:gd name="connsiteX10" fmla="*/ 2324095 w 4762500"/>
              <a:gd name="connsiteY10" fmla="*/ 3754899 h 3787235"/>
              <a:gd name="connsiteX11" fmla="*/ 1463040 w 4762500"/>
              <a:gd name="connsiteY11" fmla="*/ 3602499 h 3787235"/>
              <a:gd name="connsiteX12" fmla="*/ 701040 w 4762500"/>
              <a:gd name="connsiteY12" fmla="*/ 3076719 h 3787235"/>
              <a:gd name="connsiteX13" fmla="*/ 129540 w 4762500"/>
              <a:gd name="connsiteY13" fmla="*/ 1842284 h 3787235"/>
              <a:gd name="connsiteX14" fmla="*/ 0 w 4762500"/>
              <a:gd name="connsiteY14" fmla="*/ 1400318 h 3787235"/>
              <a:gd name="connsiteX15" fmla="*/ 7620 w 4762500"/>
              <a:gd name="connsiteY15" fmla="*/ 823746 h 3787235"/>
              <a:gd name="connsiteX16" fmla="*/ 551187 w 4762500"/>
              <a:gd name="connsiteY16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78853 w 4762500"/>
              <a:gd name="connsiteY8" fmla="*/ 2985279 h 3787235"/>
              <a:gd name="connsiteX9" fmla="*/ 2849880 w 4762500"/>
              <a:gd name="connsiteY9" fmla="*/ 3511059 h 3787235"/>
              <a:gd name="connsiteX10" fmla="*/ 2324095 w 4762500"/>
              <a:gd name="connsiteY10" fmla="*/ 3754899 h 3787235"/>
              <a:gd name="connsiteX11" fmla="*/ 1463040 w 4762500"/>
              <a:gd name="connsiteY11" fmla="*/ 3602499 h 3787235"/>
              <a:gd name="connsiteX12" fmla="*/ 701040 w 4762500"/>
              <a:gd name="connsiteY12" fmla="*/ 3076719 h 3787235"/>
              <a:gd name="connsiteX13" fmla="*/ 129540 w 4762500"/>
              <a:gd name="connsiteY13" fmla="*/ 1842284 h 3787235"/>
              <a:gd name="connsiteX14" fmla="*/ 0 w 4762500"/>
              <a:gd name="connsiteY14" fmla="*/ 1400318 h 3787235"/>
              <a:gd name="connsiteX15" fmla="*/ 7620 w 4762500"/>
              <a:gd name="connsiteY15" fmla="*/ 823746 h 3787235"/>
              <a:gd name="connsiteX16" fmla="*/ 551187 w 4762500"/>
              <a:gd name="connsiteY16" fmla="*/ 234459 h 378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62500" h="3787235">
                <a:moveTo>
                  <a:pt x="551187" y="234459"/>
                </a:moveTo>
                <a:cubicBezTo>
                  <a:pt x="814077" y="99414"/>
                  <a:pt x="1151044" y="59198"/>
                  <a:pt x="1607820" y="21098"/>
                </a:cubicBezTo>
                <a:cubicBezTo>
                  <a:pt x="2064596" y="-17002"/>
                  <a:pt x="2922275" y="-3031"/>
                  <a:pt x="3314705" y="59199"/>
                </a:cubicBezTo>
                <a:cubicBezTo>
                  <a:pt x="3707135" y="121429"/>
                  <a:pt x="3815081" y="190010"/>
                  <a:pt x="4015740" y="295419"/>
                </a:cubicBezTo>
                <a:cubicBezTo>
                  <a:pt x="4216399" y="400828"/>
                  <a:pt x="4410710" y="611644"/>
                  <a:pt x="4518660" y="752614"/>
                </a:cubicBezTo>
                <a:lnTo>
                  <a:pt x="4724400" y="1156478"/>
                </a:lnTo>
                <a:lnTo>
                  <a:pt x="4762500" y="1664472"/>
                </a:lnTo>
                <a:cubicBezTo>
                  <a:pt x="4696460" y="1849892"/>
                  <a:pt x="4605444" y="2139034"/>
                  <a:pt x="4404360" y="2352818"/>
                </a:cubicBezTo>
                <a:cubicBezTo>
                  <a:pt x="4203276" y="2566602"/>
                  <a:pt x="3859523" y="2794779"/>
                  <a:pt x="3578853" y="2985279"/>
                </a:cubicBezTo>
                <a:lnTo>
                  <a:pt x="2849880" y="3511059"/>
                </a:lnTo>
                <a:lnTo>
                  <a:pt x="2324095" y="3754899"/>
                </a:lnTo>
                <a:cubicBezTo>
                  <a:pt x="1986700" y="3850149"/>
                  <a:pt x="1733549" y="3715529"/>
                  <a:pt x="1463040" y="3602499"/>
                </a:cubicBezTo>
                <a:cubicBezTo>
                  <a:pt x="1192531" y="3489469"/>
                  <a:pt x="934720" y="3356118"/>
                  <a:pt x="701040" y="3076719"/>
                </a:cubicBezTo>
                <a:cubicBezTo>
                  <a:pt x="467360" y="2797320"/>
                  <a:pt x="229870" y="2107714"/>
                  <a:pt x="129540" y="1842284"/>
                </a:cubicBezTo>
                <a:lnTo>
                  <a:pt x="0" y="1400318"/>
                </a:lnTo>
                <a:lnTo>
                  <a:pt x="7620" y="823746"/>
                </a:lnTo>
                <a:cubicBezTo>
                  <a:pt x="7620" y="624544"/>
                  <a:pt x="351985" y="234459"/>
                  <a:pt x="551187" y="234459"/>
                </a:cubicBezTo>
                <a:close/>
              </a:path>
            </a:pathLst>
          </a:custGeom>
          <a:solidFill>
            <a:srgbClr val="FBB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43762"/>
            <a:ext cx="3200400" cy="1498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Application Overview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7713B"/>
                </a:solidFill>
              </a:rPr>
              <a:t>01</a:t>
            </a:r>
            <a:endParaRPr dirty="0">
              <a:solidFill>
                <a:srgbClr val="F7713B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1ED91CD-B293-67C2-1A6E-FAD7EDA70832}"/>
              </a:ext>
            </a:extLst>
          </p:cNvPr>
          <p:cNvSpPr/>
          <p:nvPr/>
        </p:nvSpPr>
        <p:spPr>
          <a:xfrm>
            <a:off x="428625" y="293367"/>
            <a:ext cx="585885" cy="574689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34F4A7B-036C-BDAF-A1F7-B987B98824E0}"/>
              </a:ext>
            </a:extLst>
          </p:cNvPr>
          <p:cNvSpPr/>
          <p:nvPr/>
        </p:nvSpPr>
        <p:spPr>
          <a:xfrm>
            <a:off x="495300" y="359663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1753304-65D6-8537-9621-1D978A1C2D06}"/>
              </a:ext>
            </a:extLst>
          </p:cNvPr>
          <p:cNvSpPr/>
          <p:nvPr/>
        </p:nvSpPr>
        <p:spPr>
          <a:xfrm>
            <a:off x="580648" y="443381"/>
            <a:ext cx="280010" cy="274660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5555CFA-B27D-5D20-8734-E0210ED757B8}"/>
              </a:ext>
            </a:extLst>
          </p:cNvPr>
          <p:cNvSpPr/>
          <p:nvPr/>
        </p:nvSpPr>
        <p:spPr>
          <a:xfrm>
            <a:off x="8133300" y="4296213"/>
            <a:ext cx="585885" cy="574689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546D9A1-85A7-5079-BDD0-E5D7503E9028}"/>
              </a:ext>
            </a:extLst>
          </p:cNvPr>
          <p:cNvSpPr/>
          <p:nvPr/>
        </p:nvSpPr>
        <p:spPr>
          <a:xfrm>
            <a:off x="8199975" y="4362509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4AF8B52-72CE-108A-9CCE-1E79744DB999}"/>
              </a:ext>
            </a:extLst>
          </p:cNvPr>
          <p:cNvSpPr/>
          <p:nvPr/>
        </p:nvSpPr>
        <p:spPr>
          <a:xfrm>
            <a:off x="8285323" y="4446227"/>
            <a:ext cx="280010" cy="274660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B315138-C9FA-36E2-5D4C-FE6C97B0AFDE}"/>
              </a:ext>
            </a:extLst>
          </p:cNvPr>
          <p:cNvSpPr/>
          <p:nvPr/>
        </p:nvSpPr>
        <p:spPr>
          <a:xfrm>
            <a:off x="8266248" y="3719501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692F662-DB94-67CB-4607-9A84DFA83364}"/>
              </a:ext>
            </a:extLst>
          </p:cNvPr>
          <p:cNvSpPr/>
          <p:nvPr/>
        </p:nvSpPr>
        <p:spPr>
          <a:xfrm>
            <a:off x="8317039" y="3769983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179569D-DD00-A9F9-21C8-543EF918C20D}"/>
              </a:ext>
            </a:extLst>
          </p:cNvPr>
          <p:cNvSpPr/>
          <p:nvPr/>
        </p:nvSpPr>
        <p:spPr>
          <a:xfrm>
            <a:off x="8330878" y="3204450"/>
            <a:ext cx="182314" cy="17883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91AB075-7C06-AFB6-2E78-7E3B50005EB6}"/>
              </a:ext>
            </a:extLst>
          </p:cNvPr>
          <p:cNvSpPr/>
          <p:nvPr/>
        </p:nvSpPr>
        <p:spPr>
          <a:xfrm>
            <a:off x="8362250" y="3235222"/>
            <a:ext cx="119570" cy="11728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4BB3D5E-CE39-3B48-310F-E4F90416C895}"/>
              </a:ext>
            </a:extLst>
          </p:cNvPr>
          <p:cNvSpPr/>
          <p:nvPr/>
        </p:nvSpPr>
        <p:spPr>
          <a:xfrm>
            <a:off x="580648" y="1145734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10E40CD-C6E4-E83C-F0C0-54C5A6BA7AF1}"/>
              </a:ext>
            </a:extLst>
          </p:cNvPr>
          <p:cNvSpPr/>
          <p:nvPr/>
        </p:nvSpPr>
        <p:spPr>
          <a:xfrm>
            <a:off x="631439" y="1196216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88300BF-2664-9665-FD23-26AB9B8F7D78}"/>
              </a:ext>
            </a:extLst>
          </p:cNvPr>
          <p:cNvSpPr/>
          <p:nvPr/>
        </p:nvSpPr>
        <p:spPr>
          <a:xfrm>
            <a:off x="634153" y="1779894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0617F40-42D1-2157-43D1-879DB3D93D42}"/>
              </a:ext>
            </a:extLst>
          </p:cNvPr>
          <p:cNvSpPr/>
          <p:nvPr/>
        </p:nvSpPr>
        <p:spPr>
          <a:xfrm>
            <a:off x="666082" y="1812544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rgbClr val="F8815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285765" y="2478024"/>
            <a:ext cx="4572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</a:rPr>
              <a:t>Purpose </a:t>
            </a:r>
            <a:r>
              <a:rPr lang="en-US" sz="2400" dirty="0">
                <a:solidFill>
                  <a:srgbClr val="F8875A"/>
                </a:solidFill>
              </a:rPr>
              <a:t>of</a:t>
            </a:r>
            <a:r>
              <a:rPr lang="en-US" sz="2800" dirty="0">
                <a:solidFill>
                  <a:schemeClr val="dk2"/>
                </a:solidFill>
              </a:rPr>
              <a:t> the App</a:t>
            </a:r>
            <a:endParaRPr lang="en-US"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905000" y="3178721"/>
            <a:ext cx="5425440" cy="95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Monitor and detect fire or smoke in real-time.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Alert users immediately through alarms and notifications.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Improve safety  and reduce response time in emergencies.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Graphic 4" descr="Siren with solid fill">
            <a:extLst>
              <a:ext uri="{FF2B5EF4-FFF2-40B4-BE49-F238E27FC236}">
                <a16:creationId xmlns:a16="http://schemas.microsoft.com/office/drawing/2014/main" id="{B45F7F95-1181-A1D6-354B-76E7D9437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565" y="856544"/>
            <a:ext cx="914400" cy="91440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9D7A2AC-DE98-4AD7-4034-2EB9B9226141}"/>
              </a:ext>
            </a:extLst>
          </p:cNvPr>
          <p:cNvSpPr/>
          <p:nvPr/>
        </p:nvSpPr>
        <p:spPr>
          <a:xfrm>
            <a:off x="428625" y="293367"/>
            <a:ext cx="585885" cy="574689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91093EC-963E-98EB-D6AB-B1D1C5C9CE38}"/>
              </a:ext>
            </a:extLst>
          </p:cNvPr>
          <p:cNvSpPr/>
          <p:nvPr/>
        </p:nvSpPr>
        <p:spPr>
          <a:xfrm>
            <a:off x="495300" y="359663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8BB4C53-0763-36C5-0E88-80D8A0847CBA}"/>
              </a:ext>
            </a:extLst>
          </p:cNvPr>
          <p:cNvSpPr/>
          <p:nvPr/>
        </p:nvSpPr>
        <p:spPr>
          <a:xfrm>
            <a:off x="580648" y="443381"/>
            <a:ext cx="280010" cy="274660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C097E9B-7402-0FBF-F882-3CB7A57C19A1}"/>
              </a:ext>
            </a:extLst>
          </p:cNvPr>
          <p:cNvSpPr/>
          <p:nvPr/>
        </p:nvSpPr>
        <p:spPr>
          <a:xfrm>
            <a:off x="8122920" y="4280535"/>
            <a:ext cx="596265" cy="590367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A29F0F4-0DC7-1115-965F-F7A0DCE476BF}"/>
              </a:ext>
            </a:extLst>
          </p:cNvPr>
          <p:cNvSpPr/>
          <p:nvPr/>
        </p:nvSpPr>
        <p:spPr>
          <a:xfrm>
            <a:off x="8199975" y="4362509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6823D2C-78E9-6162-6B64-AF65AC5B4462}"/>
              </a:ext>
            </a:extLst>
          </p:cNvPr>
          <p:cNvSpPr/>
          <p:nvPr/>
        </p:nvSpPr>
        <p:spPr>
          <a:xfrm>
            <a:off x="8285323" y="4446227"/>
            <a:ext cx="280010" cy="274660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7512EAF-B4CE-AD31-1779-2F01BDEE90CB}"/>
              </a:ext>
            </a:extLst>
          </p:cNvPr>
          <p:cNvSpPr/>
          <p:nvPr/>
        </p:nvSpPr>
        <p:spPr>
          <a:xfrm>
            <a:off x="8266248" y="3719501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6B9D976-9941-558E-2D26-89114F12BB30}"/>
              </a:ext>
            </a:extLst>
          </p:cNvPr>
          <p:cNvSpPr/>
          <p:nvPr/>
        </p:nvSpPr>
        <p:spPr>
          <a:xfrm>
            <a:off x="8317039" y="3769983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D2EC83C-842F-E16D-F7E7-7C4E16A12BA2}"/>
              </a:ext>
            </a:extLst>
          </p:cNvPr>
          <p:cNvSpPr/>
          <p:nvPr/>
        </p:nvSpPr>
        <p:spPr>
          <a:xfrm>
            <a:off x="8330878" y="3204450"/>
            <a:ext cx="182314" cy="17883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9711D38-4EAC-50E0-B770-BA8F547C7F67}"/>
              </a:ext>
            </a:extLst>
          </p:cNvPr>
          <p:cNvSpPr/>
          <p:nvPr/>
        </p:nvSpPr>
        <p:spPr>
          <a:xfrm>
            <a:off x="8362250" y="3235222"/>
            <a:ext cx="119570" cy="11728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BD32BA7-BC3E-5F9C-90FA-0E1891AED7BB}"/>
              </a:ext>
            </a:extLst>
          </p:cNvPr>
          <p:cNvSpPr/>
          <p:nvPr/>
        </p:nvSpPr>
        <p:spPr>
          <a:xfrm>
            <a:off x="580648" y="1145734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200693F-0FFF-1920-8C51-B81941F391F4}"/>
              </a:ext>
            </a:extLst>
          </p:cNvPr>
          <p:cNvSpPr/>
          <p:nvPr/>
        </p:nvSpPr>
        <p:spPr>
          <a:xfrm>
            <a:off x="631439" y="1196216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9B856C8-01A8-E2C9-DC82-1B3827D885DB}"/>
              </a:ext>
            </a:extLst>
          </p:cNvPr>
          <p:cNvSpPr/>
          <p:nvPr/>
        </p:nvSpPr>
        <p:spPr>
          <a:xfrm>
            <a:off x="634153" y="1779894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EA41B4E-B177-0069-4ECB-7FEF0D36AAA1}"/>
              </a:ext>
            </a:extLst>
          </p:cNvPr>
          <p:cNvSpPr/>
          <p:nvPr/>
        </p:nvSpPr>
        <p:spPr>
          <a:xfrm>
            <a:off x="666082" y="1812544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rgbClr val="F887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rgbClr val="F887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rgbClr val="F8875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action before fire spreads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8875A"/>
                </a:solidFill>
              </a:rPr>
              <a:t>Increases</a:t>
            </a:r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safety and awareness</a:t>
            </a: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17708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8875A"/>
                </a:solidFill>
              </a:rPr>
              <a:t>Enables</a:t>
            </a:r>
            <a:endParaRPr dirty="0">
              <a:solidFill>
                <a:srgbClr val="F8875A"/>
              </a:solidFill>
            </a:endParaRPr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8875A"/>
                </a:solidFill>
              </a:rPr>
              <a:t>Works with</a:t>
            </a:r>
            <a:endParaRPr dirty="0">
              <a:solidFill>
                <a:srgbClr val="F8875A"/>
              </a:solidFill>
            </a:endParaRPr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fire sensors and PLC systems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70B1836-7543-99C0-218C-DC400AE210BE}"/>
              </a:ext>
            </a:extLst>
          </p:cNvPr>
          <p:cNvSpPr/>
          <p:nvPr/>
        </p:nvSpPr>
        <p:spPr>
          <a:xfrm>
            <a:off x="625221" y="4065442"/>
            <a:ext cx="585885" cy="574689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CE64E3E-1CD9-7CB3-FA98-015DDFE0E1CE}"/>
              </a:ext>
            </a:extLst>
          </p:cNvPr>
          <p:cNvSpPr/>
          <p:nvPr/>
        </p:nvSpPr>
        <p:spPr>
          <a:xfrm>
            <a:off x="691896" y="4131738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A413978-580A-E3C1-2DA8-4B1340B629D7}"/>
              </a:ext>
            </a:extLst>
          </p:cNvPr>
          <p:cNvSpPr/>
          <p:nvPr/>
        </p:nvSpPr>
        <p:spPr>
          <a:xfrm>
            <a:off x="777244" y="4215456"/>
            <a:ext cx="280010" cy="274660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89C6B3E-484D-596E-932B-07A6DC935E8A}"/>
              </a:ext>
            </a:extLst>
          </p:cNvPr>
          <p:cNvSpPr/>
          <p:nvPr/>
        </p:nvSpPr>
        <p:spPr>
          <a:xfrm>
            <a:off x="1476376" y="3338308"/>
            <a:ext cx="302586" cy="310583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63F3071-163F-EB54-F916-B8AC4164303B}"/>
              </a:ext>
            </a:extLst>
          </p:cNvPr>
          <p:cNvSpPr/>
          <p:nvPr/>
        </p:nvSpPr>
        <p:spPr>
          <a:xfrm>
            <a:off x="1534477" y="3396478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6E0AEF7-732F-48F4-48B3-EB370ACB8461}"/>
              </a:ext>
            </a:extLst>
          </p:cNvPr>
          <p:cNvSpPr/>
          <p:nvPr/>
        </p:nvSpPr>
        <p:spPr>
          <a:xfrm>
            <a:off x="1585522" y="4773555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580EBBB-AA63-AC51-427C-E31F54D67064}"/>
              </a:ext>
            </a:extLst>
          </p:cNvPr>
          <p:cNvSpPr/>
          <p:nvPr/>
        </p:nvSpPr>
        <p:spPr>
          <a:xfrm>
            <a:off x="1617451" y="4806205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65493C8-159E-51BF-7465-CE39EA15C715}"/>
              </a:ext>
            </a:extLst>
          </p:cNvPr>
          <p:cNvSpPr/>
          <p:nvPr/>
        </p:nvSpPr>
        <p:spPr>
          <a:xfrm>
            <a:off x="1357466" y="1672156"/>
            <a:ext cx="316633" cy="31058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1BACB85-E6A8-9C02-2F0A-CEACF1CB5309}"/>
              </a:ext>
            </a:extLst>
          </p:cNvPr>
          <p:cNvSpPr/>
          <p:nvPr/>
        </p:nvSpPr>
        <p:spPr>
          <a:xfrm>
            <a:off x="1409788" y="1723532"/>
            <a:ext cx="207663" cy="20369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614A3F9-3496-9C3C-7DE4-C4CE084B9015}"/>
              </a:ext>
            </a:extLst>
          </p:cNvPr>
          <p:cNvSpPr/>
          <p:nvPr/>
        </p:nvSpPr>
        <p:spPr>
          <a:xfrm>
            <a:off x="7392685" y="1271089"/>
            <a:ext cx="606792" cy="595196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A6B84BD-DCE3-2454-9D1F-40387FB74127}"/>
              </a:ext>
            </a:extLst>
          </p:cNvPr>
          <p:cNvSpPr/>
          <p:nvPr/>
        </p:nvSpPr>
        <p:spPr>
          <a:xfrm>
            <a:off x="7459360" y="1342115"/>
            <a:ext cx="466790" cy="45787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7F5006C-C176-5257-C4F2-26ECCB7BCF70}"/>
              </a:ext>
            </a:extLst>
          </p:cNvPr>
          <p:cNvSpPr/>
          <p:nvPr/>
        </p:nvSpPr>
        <p:spPr>
          <a:xfrm>
            <a:off x="7544708" y="1431808"/>
            <a:ext cx="290002" cy="284461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F1CE5FD-EFD8-2CE0-8F50-193ECEEC5AAD}"/>
              </a:ext>
            </a:extLst>
          </p:cNvPr>
          <p:cNvSpPr/>
          <p:nvPr/>
        </p:nvSpPr>
        <p:spPr>
          <a:xfrm>
            <a:off x="7861341" y="2752229"/>
            <a:ext cx="302586" cy="310583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D6BCA11-28BE-5763-C709-C3EDB9222AD5}"/>
              </a:ext>
            </a:extLst>
          </p:cNvPr>
          <p:cNvSpPr/>
          <p:nvPr/>
        </p:nvSpPr>
        <p:spPr>
          <a:xfrm>
            <a:off x="7919442" y="2810399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F6B7C24-E5BD-9479-85F0-E414A71A284E}"/>
              </a:ext>
            </a:extLst>
          </p:cNvPr>
          <p:cNvSpPr/>
          <p:nvPr/>
        </p:nvSpPr>
        <p:spPr>
          <a:xfrm>
            <a:off x="7999477" y="174196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DF3D01F-D680-3E1F-6A59-386DE4D5EDB4}"/>
              </a:ext>
            </a:extLst>
          </p:cNvPr>
          <p:cNvSpPr/>
          <p:nvPr/>
        </p:nvSpPr>
        <p:spPr>
          <a:xfrm>
            <a:off x="8031406" y="206846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19270580-750F-A538-96B2-55FE30F50296}"/>
              </a:ext>
            </a:extLst>
          </p:cNvPr>
          <p:cNvSpPr/>
          <p:nvPr/>
        </p:nvSpPr>
        <p:spPr>
          <a:xfrm>
            <a:off x="7544708" y="3876667"/>
            <a:ext cx="316633" cy="31058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189A1505-572D-51FE-688C-22FC211CBC07}"/>
              </a:ext>
            </a:extLst>
          </p:cNvPr>
          <p:cNvSpPr/>
          <p:nvPr/>
        </p:nvSpPr>
        <p:spPr>
          <a:xfrm>
            <a:off x="7597030" y="3928043"/>
            <a:ext cx="207663" cy="203695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9" grpId="0" build="p"/>
      <p:bldP spid="2630" grpId="0"/>
      <p:bldP spid="2631" grpId="0" build="p"/>
      <p:bldP spid="2632" grpId="0"/>
      <p:bldP spid="2633" grpId="0"/>
      <p:bldP spid="26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Rectangle 3232">
            <a:extLst>
              <a:ext uri="{FF2B5EF4-FFF2-40B4-BE49-F238E27FC236}">
                <a16:creationId xmlns:a16="http://schemas.microsoft.com/office/drawing/2014/main" id="{37F2673A-5B99-5D11-D6FC-37258C491293}"/>
              </a:ext>
            </a:extLst>
          </p:cNvPr>
          <p:cNvSpPr/>
          <p:nvPr/>
        </p:nvSpPr>
        <p:spPr>
          <a:xfrm>
            <a:off x="0" y="3177797"/>
            <a:ext cx="1747520" cy="1965704"/>
          </a:xfrm>
          <a:prstGeom prst="rect">
            <a:avLst/>
          </a:prstGeom>
          <a:solidFill>
            <a:srgbClr val="FDD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081756" y="9071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Users</a:t>
            </a:r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5460240" y="2934073"/>
            <a:ext cx="1625266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D3D3D"/>
                </a:solidFill>
              </a:rPr>
              <a:t>Shopping Malls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973822" y="2302227"/>
            <a:ext cx="943568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D3D3D"/>
                </a:solidFill>
              </a:rPr>
              <a:t>Airports</a:t>
            </a:r>
            <a:endParaRPr dirty="0">
              <a:solidFill>
                <a:srgbClr val="3D3D3D"/>
              </a:solidFill>
            </a:endParaRP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2118835" y="2891672"/>
            <a:ext cx="105173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D3D3D"/>
                </a:solidFill>
              </a:rPr>
              <a:t>Hospitals</a:t>
            </a:r>
            <a:endParaRPr dirty="0">
              <a:solidFill>
                <a:srgbClr val="3D3D3D"/>
              </a:solidFill>
            </a:endParaRPr>
          </a:p>
        </p:txBody>
      </p:sp>
      <p:sp>
        <p:nvSpPr>
          <p:cNvPr id="3165" name="Google Shape;3165;p54"/>
          <p:cNvSpPr/>
          <p:nvPr/>
        </p:nvSpPr>
        <p:spPr>
          <a:xfrm>
            <a:off x="3749742" y="2765700"/>
            <a:ext cx="1391729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54E0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6" name="Google Shape;3166;p54"/>
          <p:cNvSpPr/>
          <p:nvPr/>
        </p:nvSpPr>
        <p:spPr>
          <a:xfrm>
            <a:off x="5555275" y="3392600"/>
            <a:ext cx="1424141" cy="17509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BB49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944209" y="3392600"/>
            <a:ext cx="1391729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BB49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166;p54">
            <a:extLst>
              <a:ext uri="{FF2B5EF4-FFF2-40B4-BE49-F238E27FC236}">
                <a16:creationId xmlns:a16="http://schemas.microsoft.com/office/drawing/2014/main" id="{C69A73C8-46F8-C4F4-8219-2CAA53999490}"/>
              </a:ext>
            </a:extLst>
          </p:cNvPr>
          <p:cNvSpPr/>
          <p:nvPr/>
        </p:nvSpPr>
        <p:spPr>
          <a:xfrm>
            <a:off x="7393220" y="4181856"/>
            <a:ext cx="1391729" cy="96164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887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166;p54">
            <a:extLst>
              <a:ext uri="{FF2B5EF4-FFF2-40B4-BE49-F238E27FC236}">
                <a16:creationId xmlns:a16="http://schemas.microsoft.com/office/drawing/2014/main" id="{22AF5C23-5743-F567-DE8F-9FF657590A47}"/>
              </a:ext>
            </a:extLst>
          </p:cNvPr>
          <p:cNvSpPr/>
          <p:nvPr/>
        </p:nvSpPr>
        <p:spPr>
          <a:xfrm>
            <a:off x="138626" y="4181856"/>
            <a:ext cx="1391729" cy="96164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8875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162;p54">
            <a:extLst>
              <a:ext uri="{FF2B5EF4-FFF2-40B4-BE49-F238E27FC236}">
                <a16:creationId xmlns:a16="http://schemas.microsoft.com/office/drawing/2014/main" id="{A6B6C692-5B5B-01FD-127F-8915CCD9725A}"/>
              </a:ext>
            </a:extLst>
          </p:cNvPr>
          <p:cNvSpPr txBox="1">
            <a:spLocks/>
          </p:cNvSpPr>
          <p:nvPr/>
        </p:nvSpPr>
        <p:spPr>
          <a:xfrm>
            <a:off x="-184760" y="3694859"/>
            <a:ext cx="2038500" cy="43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dirty="0">
                <a:solidFill>
                  <a:srgbClr val="3D3D3D"/>
                </a:solidFill>
              </a:rPr>
              <a:t>Homes</a:t>
            </a:r>
          </a:p>
        </p:txBody>
      </p:sp>
      <p:sp>
        <p:nvSpPr>
          <p:cNvPr id="5" name="Google Shape;3162;p54">
            <a:extLst>
              <a:ext uri="{FF2B5EF4-FFF2-40B4-BE49-F238E27FC236}">
                <a16:creationId xmlns:a16="http://schemas.microsoft.com/office/drawing/2014/main" id="{2FAAEE38-CE53-0985-C2E3-D1D0A52BDE14}"/>
              </a:ext>
            </a:extLst>
          </p:cNvPr>
          <p:cNvSpPr txBox="1">
            <a:spLocks/>
          </p:cNvSpPr>
          <p:nvPr/>
        </p:nvSpPr>
        <p:spPr>
          <a:xfrm>
            <a:off x="7393219" y="3471168"/>
            <a:ext cx="1391729" cy="6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dirty="0">
                <a:solidFill>
                  <a:srgbClr val="3D3D3D"/>
                </a:solidFill>
              </a:rPr>
              <a:t>Schools and universities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023CF2E-9EA9-0300-650B-D681F2673E63}"/>
              </a:ext>
            </a:extLst>
          </p:cNvPr>
          <p:cNvSpPr/>
          <p:nvPr/>
        </p:nvSpPr>
        <p:spPr>
          <a:xfrm>
            <a:off x="8193024" y="670560"/>
            <a:ext cx="329184" cy="284680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53AB317-E473-D80B-7A2A-D34C130AE6B2}"/>
              </a:ext>
            </a:extLst>
          </p:cNvPr>
          <p:cNvSpPr/>
          <p:nvPr/>
        </p:nvSpPr>
        <p:spPr>
          <a:xfrm>
            <a:off x="7034715" y="167543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FE22F8B-3462-E8A5-220C-679F068774E0}"/>
              </a:ext>
            </a:extLst>
          </p:cNvPr>
          <p:cNvSpPr/>
          <p:nvPr/>
        </p:nvSpPr>
        <p:spPr>
          <a:xfrm>
            <a:off x="7085506" y="218025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8525658-0D7A-CCA6-6D41-97E3DBBBB681}"/>
              </a:ext>
            </a:extLst>
          </p:cNvPr>
          <p:cNvSpPr/>
          <p:nvPr/>
        </p:nvSpPr>
        <p:spPr>
          <a:xfrm>
            <a:off x="8726558" y="194562"/>
            <a:ext cx="238372" cy="215868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CD30049-B64B-C97B-ED95-D10B43278161}"/>
              </a:ext>
            </a:extLst>
          </p:cNvPr>
          <p:cNvSpPr/>
          <p:nvPr/>
        </p:nvSpPr>
        <p:spPr>
          <a:xfrm>
            <a:off x="8046720" y="520261"/>
            <a:ext cx="621784" cy="59606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8449A7-FEA1-A399-5EC5-E0A826C12688}"/>
              </a:ext>
            </a:extLst>
          </p:cNvPr>
          <p:cNvSpPr/>
          <p:nvPr/>
        </p:nvSpPr>
        <p:spPr>
          <a:xfrm>
            <a:off x="8172040" y="628710"/>
            <a:ext cx="371152" cy="355801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 descr="Hospital outline">
            <a:extLst>
              <a:ext uri="{FF2B5EF4-FFF2-40B4-BE49-F238E27FC236}">
                <a16:creationId xmlns:a16="http://schemas.microsoft.com/office/drawing/2014/main" id="{F6DB9072-681E-9ADD-4501-A40B91EB8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382" y="3471168"/>
            <a:ext cx="447382" cy="447382"/>
          </a:xfrm>
          <a:prstGeom prst="rect">
            <a:avLst/>
          </a:prstGeom>
        </p:spPr>
      </p:pic>
      <p:pic>
        <p:nvPicPr>
          <p:cNvPr id="24" name="Graphic 23" descr="Work from home Wi-Fi outline">
            <a:extLst>
              <a:ext uri="{FF2B5EF4-FFF2-40B4-BE49-F238E27FC236}">
                <a16:creationId xmlns:a16="http://schemas.microsoft.com/office/drawing/2014/main" id="{6C988487-18CF-BAE5-EF9C-4D227D2C6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10799" y="4251703"/>
            <a:ext cx="447382" cy="447382"/>
          </a:xfrm>
          <a:prstGeom prst="rect">
            <a:avLst/>
          </a:prstGeom>
        </p:spPr>
      </p:pic>
      <p:pic>
        <p:nvPicPr>
          <p:cNvPr id="29" name="Graphic 28" descr="Graduation cap outline">
            <a:extLst>
              <a:ext uri="{FF2B5EF4-FFF2-40B4-BE49-F238E27FC236}">
                <a16:creationId xmlns:a16="http://schemas.microsoft.com/office/drawing/2014/main" id="{41F4B4E4-8C13-3C53-F324-9B0BE2630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7099" y="4251703"/>
            <a:ext cx="403967" cy="403967"/>
          </a:xfrm>
          <a:prstGeom prst="rect">
            <a:avLst/>
          </a:prstGeom>
        </p:spPr>
      </p:pic>
      <p:pic>
        <p:nvPicPr>
          <p:cNvPr id="13" name="Graphic 12" descr="Take Off outline">
            <a:extLst>
              <a:ext uri="{FF2B5EF4-FFF2-40B4-BE49-F238E27FC236}">
                <a16:creationId xmlns:a16="http://schemas.microsoft.com/office/drawing/2014/main" id="{AB477B67-7D80-8DBA-EA6F-2D99BEC671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65653" y="2888046"/>
            <a:ext cx="559907" cy="559907"/>
          </a:xfrm>
          <a:prstGeom prst="rect">
            <a:avLst/>
          </a:prstGeom>
        </p:spPr>
      </p:pic>
      <p:pic>
        <p:nvPicPr>
          <p:cNvPr id="15" name="Graphic 14" descr="Shopping cart outline">
            <a:extLst>
              <a:ext uri="{FF2B5EF4-FFF2-40B4-BE49-F238E27FC236}">
                <a16:creationId xmlns:a16="http://schemas.microsoft.com/office/drawing/2014/main" id="{D73460E6-35EC-B92C-A5C8-68199CADCB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8745" y="3471168"/>
            <a:ext cx="457200" cy="4572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2" grpId="0"/>
      <p:bldP spid="3163" grpId="0"/>
      <p:bldP spid="3164" grpId="0"/>
      <p:bldP spid="3165" grpId="0" animBg="1"/>
      <p:bldP spid="3166" grpId="0" animBg="1"/>
      <p:bldP spid="3167" grpId="0" animBg="1"/>
      <p:bldP spid="2" grpId="0" animBg="1"/>
      <p:bldP spid="3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E790EBE2-B11A-417A-F461-628DD5A58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B6B579B-A86E-41FB-63FF-050B28CA8D80}"/>
              </a:ext>
            </a:extLst>
          </p:cNvPr>
          <p:cNvSpPr/>
          <p:nvPr/>
        </p:nvSpPr>
        <p:spPr>
          <a:xfrm>
            <a:off x="2179320" y="687561"/>
            <a:ext cx="4762500" cy="3787235"/>
          </a:xfrm>
          <a:custGeom>
            <a:avLst/>
            <a:gdLst>
              <a:gd name="connsiteX0" fmla="*/ 360687 w 3794760"/>
              <a:gd name="connsiteY0" fmla="*/ 0 h 2164080"/>
              <a:gd name="connsiteX1" fmla="*/ 3642365 w 3794760"/>
              <a:gd name="connsiteY1" fmla="*/ 0 h 2164080"/>
              <a:gd name="connsiteX2" fmla="*/ 3794760 w 3794760"/>
              <a:gd name="connsiteY2" fmla="*/ 152395 h 2164080"/>
              <a:gd name="connsiteX3" fmla="*/ 3794760 w 3794760"/>
              <a:gd name="connsiteY3" fmla="*/ 1803393 h 2164080"/>
              <a:gd name="connsiteX4" fmla="*/ 3434073 w 3794760"/>
              <a:gd name="connsiteY4" fmla="*/ 2164080 h 2164080"/>
              <a:gd name="connsiteX5" fmla="*/ 152395 w 3794760"/>
              <a:gd name="connsiteY5" fmla="*/ 2164080 h 2164080"/>
              <a:gd name="connsiteX6" fmla="*/ 0 w 3794760"/>
              <a:gd name="connsiteY6" fmla="*/ 2011685 h 2164080"/>
              <a:gd name="connsiteX7" fmla="*/ 0 w 3794760"/>
              <a:gd name="connsiteY7" fmla="*/ 360687 h 2164080"/>
              <a:gd name="connsiteX8" fmla="*/ 360687 w 3794760"/>
              <a:gd name="connsiteY8" fmla="*/ 0 h 2164080"/>
              <a:gd name="connsiteX0" fmla="*/ 375927 w 3794760"/>
              <a:gd name="connsiteY0" fmla="*/ 0 h 2468880"/>
              <a:gd name="connsiteX1" fmla="*/ 3642365 w 3794760"/>
              <a:gd name="connsiteY1" fmla="*/ 304800 h 2468880"/>
              <a:gd name="connsiteX2" fmla="*/ 3794760 w 3794760"/>
              <a:gd name="connsiteY2" fmla="*/ 457195 h 2468880"/>
              <a:gd name="connsiteX3" fmla="*/ 3794760 w 3794760"/>
              <a:gd name="connsiteY3" fmla="*/ 2108193 h 2468880"/>
              <a:gd name="connsiteX4" fmla="*/ 3434073 w 3794760"/>
              <a:gd name="connsiteY4" fmla="*/ 2468880 h 2468880"/>
              <a:gd name="connsiteX5" fmla="*/ 152395 w 3794760"/>
              <a:gd name="connsiteY5" fmla="*/ 2468880 h 2468880"/>
              <a:gd name="connsiteX6" fmla="*/ 0 w 3794760"/>
              <a:gd name="connsiteY6" fmla="*/ 2316485 h 2468880"/>
              <a:gd name="connsiteX7" fmla="*/ 0 w 3794760"/>
              <a:gd name="connsiteY7" fmla="*/ 665487 h 2468880"/>
              <a:gd name="connsiteX8" fmla="*/ 375927 w 3794760"/>
              <a:gd name="connsiteY8" fmla="*/ 0 h 2468880"/>
              <a:gd name="connsiteX0" fmla="*/ 520707 w 3939540"/>
              <a:gd name="connsiteY0" fmla="*/ 0 h 2468880"/>
              <a:gd name="connsiteX1" fmla="*/ 3787145 w 3939540"/>
              <a:gd name="connsiteY1" fmla="*/ 304800 h 2468880"/>
              <a:gd name="connsiteX2" fmla="*/ 3939540 w 3939540"/>
              <a:gd name="connsiteY2" fmla="*/ 457195 h 2468880"/>
              <a:gd name="connsiteX3" fmla="*/ 3939540 w 3939540"/>
              <a:gd name="connsiteY3" fmla="*/ 2108193 h 2468880"/>
              <a:gd name="connsiteX4" fmla="*/ 3578853 w 3939540"/>
              <a:gd name="connsiteY4" fmla="*/ 2468880 h 2468880"/>
              <a:gd name="connsiteX5" fmla="*/ 297175 w 3939540"/>
              <a:gd name="connsiteY5" fmla="*/ 2468880 h 2468880"/>
              <a:gd name="connsiteX6" fmla="*/ 144780 w 3939540"/>
              <a:gd name="connsiteY6" fmla="*/ 2316485 h 2468880"/>
              <a:gd name="connsiteX7" fmla="*/ 0 w 3939540"/>
              <a:gd name="connsiteY7" fmla="*/ 711207 h 2468880"/>
              <a:gd name="connsiteX8" fmla="*/ 520707 w 3939540"/>
              <a:gd name="connsiteY8" fmla="*/ 0 h 2468880"/>
              <a:gd name="connsiteX0" fmla="*/ 520707 w 3939540"/>
              <a:gd name="connsiteY0" fmla="*/ 0 h 2468880"/>
              <a:gd name="connsiteX1" fmla="*/ 3787145 w 3939540"/>
              <a:gd name="connsiteY1" fmla="*/ 304800 h 2468880"/>
              <a:gd name="connsiteX2" fmla="*/ 3939540 w 3939540"/>
              <a:gd name="connsiteY2" fmla="*/ 457195 h 2468880"/>
              <a:gd name="connsiteX3" fmla="*/ 3939540 w 3939540"/>
              <a:gd name="connsiteY3" fmla="*/ 2108193 h 2468880"/>
              <a:gd name="connsiteX4" fmla="*/ 3578853 w 3939540"/>
              <a:gd name="connsiteY4" fmla="*/ 2468880 h 2468880"/>
              <a:gd name="connsiteX5" fmla="*/ 297175 w 3939540"/>
              <a:gd name="connsiteY5" fmla="*/ 2468880 h 2468880"/>
              <a:gd name="connsiteX6" fmla="*/ 76200 w 3939540"/>
              <a:gd name="connsiteY6" fmla="*/ 1493525 h 2468880"/>
              <a:gd name="connsiteX7" fmla="*/ 0 w 3939540"/>
              <a:gd name="connsiteY7" fmla="*/ 711207 h 2468880"/>
              <a:gd name="connsiteX8" fmla="*/ 520707 w 3939540"/>
              <a:gd name="connsiteY8" fmla="*/ 0 h 2468880"/>
              <a:gd name="connsiteX0" fmla="*/ 520707 w 3939540"/>
              <a:gd name="connsiteY0" fmla="*/ 0 h 3337560"/>
              <a:gd name="connsiteX1" fmla="*/ 3787145 w 3939540"/>
              <a:gd name="connsiteY1" fmla="*/ 304800 h 3337560"/>
              <a:gd name="connsiteX2" fmla="*/ 3939540 w 3939540"/>
              <a:gd name="connsiteY2" fmla="*/ 457195 h 3337560"/>
              <a:gd name="connsiteX3" fmla="*/ 3939540 w 3939540"/>
              <a:gd name="connsiteY3" fmla="*/ 2108193 h 3337560"/>
              <a:gd name="connsiteX4" fmla="*/ 3578853 w 3939540"/>
              <a:gd name="connsiteY4" fmla="*/ 2468880 h 3337560"/>
              <a:gd name="connsiteX5" fmla="*/ 1668775 w 3939540"/>
              <a:gd name="connsiteY5" fmla="*/ 3337560 h 3337560"/>
              <a:gd name="connsiteX6" fmla="*/ 76200 w 3939540"/>
              <a:gd name="connsiteY6" fmla="*/ 1493525 h 3337560"/>
              <a:gd name="connsiteX7" fmla="*/ 0 w 3939540"/>
              <a:gd name="connsiteY7" fmla="*/ 711207 h 3337560"/>
              <a:gd name="connsiteX8" fmla="*/ 520707 w 3939540"/>
              <a:gd name="connsiteY8" fmla="*/ 0 h 3337560"/>
              <a:gd name="connsiteX0" fmla="*/ 520707 w 3939540"/>
              <a:gd name="connsiteY0" fmla="*/ 228600 h 3566160"/>
              <a:gd name="connsiteX1" fmla="*/ 3261365 w 3939540"/>
              <a:gd name="connsiteY1" fmla="*/ 0 h 3566160"/>
              <a:gd name="connsiteX2" fmla="*/ 3939540 w 3939540"/>
              <a:gd name="connsiteY2" fmla="*/ 685795 h 3566160"/>
              <a:gd name="connsiteX3" fmla="*/ 3939540 w 3939540"/>
              <a:gd name="connsiteY3" fmla="*/ 2336793 h 3566160"/>
              <a:gd name="connsiteX4" fmla="*/ 3578853 w 3939540"/>
              <a:gd name="connsiteY4" fmla="*/ 2697480 h 3566160"/>
              <a:gd name="connsiteX5" fmla="*/ 1668775 w 3939540"/>
              <a:gd name="connsiteY5" fmla="*/ 3566160 h 3566160"/>
              <a:gd name="connsiteX6" fmla="*/ 76200 w 3939540"/>
              <a:gd name="connsiteY6" fmla="*/ 1722125 h 3566160"/>
              <a:gd name="connsiteX7" fmla="*/ 0 w 3939540"/>
              <a:gd name="connsiteY7" fmla="*/ 939807 h 3566160"/>
              <a:gd name="connsiteX8" fmla="*/ 520707 w 3939540"/>
              <a:gd name="connsiteY8" fmla="*/ 228600 h 3566160"/>
              <a:gd name="connsiteX0" fmla="*/ 520707 w 4465320"/>
              <a:gd name="connsiteY0" fmla="*/ 228600 h 3566160"/>
              <a:gd name="connsiteX1" fmla="*/ 3261365 w 4465320"/>
              <a:gd name="connsiteY1" fmla="*/ 0 h 3566160"/>
              <a:gd name="connsiteX2" fmla="*/ 4465320 w 4465320"/>
              <a:gd name="connsiteY2" fmla="*/ 632455 h 3566160"/>
              <a:gd name="connsiteX3" fmla="*/ 3939540 w 4465320"/>
              <a:gd name="connsiteY3" fmla="*/ 2336793 h 3566160"/>
              <a:gd name="connsiteX4" fmla="*/ 3578853 w 4465320"/>
              <a:gd name="connsiteY4" fmla="*/ 2697480 h 3566160"/>
              <a:gd name="connsiteX5" fmla="*/ 1668775 w 4465320"/>
              <a:gd name="connsiteY5" fmla="*/ 3566160 h 3566160"/>
              <a:gd name="connsiteX6" fmla="*/ 76200 w 4465320"/>
              <a:gd name="connsiteY6" fmla="*/ 1722125 h 3566160"/>
              <a:gd name="connsiteX7" fmla="*/ 0 w 4465320"/>
              <a:gd name="connsiteY7" fmla="*/ 939807 h 3566160"/>
              <a:gd name="connsiteX8" fmla="*/ 520707 w 4465320"/>
              <a:gd name="connsiteY8" fmla="*/ 228600 h 3566160"/>
              <a:gd name="connsiteX0" fmla="*/ 520707 w 4709160"/>
              <a:gd name="connsiteY0" fmla="*/ 228600 h 3566160"/>
              <a:gd name="connsiteX1" fmla="*/ 3261365 w 4709160"/>
              <a:gd name="connsiteY1" fmla="*/ 0 h 3566160"/>
              <a:gd name="connsiteX2" fmla="*/ 4465320 w 4709160"/>
              <a:gd name="connsiteY2" fmla="*/ 632455 h 3566160"/>
              <a:gd name="connsiteX3" fmla="*/ 4709160 w 4709160"/>
              <a:gd name="connsiteY3" fmla="*/ 1544313 h 3566160"/>
              <a:gd name="connsiteX4" fmla="*/ 3578853 w 4709160"/>
              <a:gd name="connsiteY4" fmla="*/ 2697480 h 3566160"/>
              <a:gd name="connsiteX5" fmla="*/ 1668775 w 4709160"/>
              <a:gd name="connsiteY5" fmla="*/ 3566160 h 3566160"/>
              <a:gd name="connsiteX6" fmla="*/ 76200 w 4709160"/>
              <a:gd name="connsiteY6" fmla="*/ 1722125 h 3566160"/>
              <a:gd name="connsiteX7" fmla="*/ 0 w 4709160"/>
              <a:gd name="connsiteY7" fmla="*/ 939807 h 3566160"/>
              <a:gd name="connsiteX8" fmla="*/ 520707 w 4709160"/>
              <a:gd name="connsiteY8" fmla="*/ 228600 h 3566160"/>
              <a:gd name="connsiteX0" fmla="*/ 520707 w 4709160"/>
              <a:gd name="connsiteY0" fmla="*/ 228600 h 3566160"/>
              <a:gd name="connsiteX1" fmla="*/ 3261365 w 4709160"/>
              <a:gd name="connsiteY1" fmla="*/ 0 h 3566160"/>
              <a:gd name="connsiteX2" fmla="*/ 4465320 w 4709160"/>
              <a:gd name="connsiteY2" fmla="*/ 632455 h 3566160"/>
              <a:gd name="connsiteX3" fmla="*/ 4709160 w 4709160"/>
              <a:gd name="connsiteY3" fmla="*/ 1544313 h 3566160"/>
              <a:gd name="connsiteX4" fmla="*/ 3502653 w 4709160"/>
              <a:gd name="connsiteY4" fmla="*/ 2827020 h 3566160"/>
              <a:gd name="connsiteX5" fmla="*/ 1668775 w 4709160"/>
              <a:gd name="connsiteY5" fmla="*/ 3566160 h 3566160"/>
              <a:gd name="connsiteX6" fmla="*/ 76200 w 4709160"/>
              <a:gd name="connsiteY6" fmla="*/ 1722125 h 3566160"/>
              <a:gd name="connsiteX7" fmla="*/ 0 w 4709160"/>
              <a:gd name="connsiteY7" fmla="*/ 939807 h 3566160"/>
              <a:gd name="connsiteX8" fmla="*/ 520707 w 4709160"/>
              <a:gd name="connsiteY8" fmla="*/ 228600 h 3566160"/>
              <a:gd name="connsiteX0" fmla="*/ 520707 w 4709160"/>
              <a:gd name="connsiteY0" fmla="*/ 228600 h 3634740"/>
              <a:gd name="connsiteX1" fmla="*/ 3261365 w 4709160"/>
              <a:gd name="connsiteY1" fmla="*/ 0 h 3634740"/>
              <a:gd name="connsiteX2" fmla="*/ 4465320 w 4709160"/>
              <a:gd name="connsiteY2" fmla="*/ 632455 h 3634740"/>
              <a:gd name="connsiteX3" fmla="*/ 4709160 w 4709160"/>
              <a:gd name="connsiteY3" fmla="*/ 1544313 h 3634740"/>
              <a:gd name="connsiteX4" fmla="*/ 3502653 w 4709160"/>
              <a:gd name="connsiteY4" fmla="*/ 2827020 h 3634740"/>
              <a:gd name="connsiteX5" fmla="*/ 2270755 w 4709160"/>
              <a:gd name="connsiteY5" fmla="*/ 3634740 h 3634740"/>
              <a:gd name="connsiteX6" fmla="*/ 76200 w 4709160"/>
              <a:gd name="connsiteY6" fmla="*/ 1722125 h 3634740"/>
              <a:gd name="connsiteX7" fmla="*/ 0 w 4709160"/>
              <a:gd name="connsiteY7" fmla="*/ 939807 h 3634740"/>
              <a:gd name="connsiteX8" fmla="*/ 520707 w 4709160"/>
              <a:gd name="connsiteY8" fmla="*/ 228600 h 3634740"/>
              <a:gd name="connsiteX0" fmla="*/ 520707 w 4709160"/>
              <a:gd name="connsiteY0" fmla="*/ 228600 h 3634740"/>
              <a:gd name="connsiteX1" fmla="*/ 3261365 w 4709160"/>
              <a:gd name="connsiteY1" fmla="*/ 0 h 3634740"/>
              <a:gd name="connsiteX2" fmla="*/ 4465320 w 4709160"/>
              <a:gd name="connsiteY2" fmla="*/ 632455 h 3634740"/>
              <a:gd name="connsiteX3" fmla="*/ 4709160 w 4709160"/>
              <a:gd name="connsiteY3" fmla="*/ 1544313 h 3634740"/>
              <a:gd name="connsiteX4" fmla="*/ 3502653 w 4709160"/>
              <a:gd name="connsiteY4" fmla="*/ 2827020 h 3634740"/>
              <a:gd name="connsiteX5" fmla="*/ 2270755 w 4709160"/>
              <a:gd name="connsiteY5" fmla="*/ 3634740 h 3634740"/>
              <a:gd name="connsiteX6" fmla="*/ 937260 w 4709160"/>
              <a:gd name="connsiteY6" fmla="*/ 2522220 h 3634740"/>
              <a:gd name="connsiteX7" fmla="*/ 76200 w 4709160"/>
              <a:gd name="connsiteY7" fmla="*/ 1722125 h 3634740"/>
              <a:gd name="connsiteX8" fmla="*/ 0 w 4709160"/>
              <a:gd name="connsiteY8" fmla="*/ 939807 h 3634740"/>
              <a:gd name="connsiteX9" fmla="*/ 520707 w 4709160"/>
              <a:gd name="connsiteY9" fmla="*/ 228600 h 3634740"/>
              <a:gd name="connsiteX0" fmla="*/ 520707 w 4709160"/>
              <a:gd name="connsiteY0" fmla="*/ 228600 h 3634740"/>
              <a:gd name="connsiteX1" fmla="*/ 3261365 w 4709160"/>
              <a:gd name="connsiteY1" fmla="*/ 0 h 3634740"/>
              <a:gd name="connsiteX2" fmla="*/ 4465320 w 4709160"/>
              <a:gd name="connsiteY2" fmla="*/ 632455 h 3634740"/>
              <a:gd name="connsiteX3" fmla="*/ 4709160 w 4709160"/>
              <a:gd name="connsiteY3" fmla="*/ 1544313 h 3634740"/>
              <a:gd name="connsiteX4" fmla="*/ 3502653 w 4709160"/>
              <a:gd name="connsiteY4" fmla="*/ 2827020 h 3634740"/>
              <a:gd name="connsiteX5" fmla="*/ 2270755 w 4709160"/>
              <a:gd name="connsiteY5" fmla="*/ 3634740 h 3634740"/>
              <a:gd name="connsiteX6" fmla="*/ 647700 w 4709160"/>
              <a:gd name="connsiteY6" fmla="*/ 2956560 h 3634740"/>
              <a:gd name="connsiteX7" fmla="*/ 76200 w 4709160"/>
              <a:gd name="connsiteY7" fmla="*/ 1722125 h 3634740"/>
              <a:gd name="connsiteX8" fmla="*/ 0 w 4709160"/>
              <a:gd name="connsiteY8" fmla="*/ 939807 h 3634740"/>
              <a:gd name="connsiteX9" fmla="*/ 520707 w 4709160"/>
              <a:gd name="connsiteY9" fmla="*/ 228600 h 3634740"/>
              <a:gd name="connsiteX0" fmla="*/ 520707 w 4709160"/>
              <a:gd name="connsiteY0" fmla="*/ 228600 h 3658181"/>
              <a:gd name="connsiteX1" fmla="*/ 3261365 w 4709160"/>
              <a:gd name="connsiteY1" fmla="*/ 0 h 3658181"/>
              <a:gd name="connsiteX2" fmla="*/ 4465320 w 4709160"/>
              <a:gd name="connsiteY2" fmla="*/ 632455 h 3658181"/>
              <a:gd name="connsiteX3" fmla="*/ 4709160 w 4709160"/>
              <a:gd name="connsiteY3" fmla="*/ 1544313 h 3658181"/>
              <a:gd name="connsiteX4" fmla="*/ 3502653 w 4709160"/>
              <a:gd name="connsiteY4" fmla="*/ 2827020 h 3658181"/>
              <a:gd name="connsiteX5" fmla="*/ 2270755 w 4709160"/>
              <a:gd name="connsiteY5" fmla="*/ 3634740 h 3658181"/>
              <a:gd name="connsiteX6" fmla="*/ 1478280 w 4709160"/>
              <a:gd name="connsiteY6" fmla="*/ 3398520 h 3658181"/>
              <a:gd name="connsiteX7" fmla="*/ 647700 w 4709160"/>
              <a:gd name="connsiteY7" fmla="*/ 2956560 h 3658181"/>
              <a:gd name="connsiteX8" fmla="*/ 76200 w 4709160"/>
              <a:gd name="connsiteY8" fmla="*/ 1722125 h 3658181"/>
              <a:gd name="connsiteX9" fmla="*/ 0 w 4709160"/>
              <a:gd name="connsiteY9" fmla="*/ 939807 h 3658181"/>
              <a:gd name="connsiteX10" fmla="*/ 520707 w 4709160"/>
              <a:gd name="connsiteY10" fmla="*/ 228600 h 3658181"/>
              <a:gd name="connsiteX0" fmla="*/ 520707 w 4709160"/>
              <a:gd name="connsiteY0" fmla="*/ 228600 h 3667076"/>
              <a:gd name="connsiteX1" fmla="*/ 3261365 w 4709160"/>
              <a:gd name="connsiteY1" fmla="*/ 0 h 3667076"/>
              <a:gd name="connsiteX2" fmla="*/ 4465320 w 4709160"/>
              <a:gd name="connsiteY2" fmla="*/ 632455 h 3667076"/>
              <a:gd name="connsiteX3" fmla="*/ 4709160 w 4709160"/>
              <a:gd name="connsiteY3" fmla="*/ 1544313 h 3667076"/>
              <a:gd name="connsiteX4" fmla="*/ 3502653 w 4709160"/>
              <a:gd name="connsiteY4" fmla="*/ 2827020 h 3667076"/>
              <a:gd name="connsiteX5" fmla="*/ 2270755 w 4709160"/>
              <a:gd name="connsiteY5" fmla="*/ 3634740 h 3667076"/>
              <a:gd name="connsiteX6" fmla="*/ 1409700 w 4709160"/>
              <a:gd name="connsiteY6" fmla="*/ 3482340 h 3667076"/>
              <a:gd name="connsiteX7" fmla="*/ 647700 w 4709160"/>
              <a:gd name="connsiteY7" fmla="*/ 2956560 h 3667076"/>
              <a:gd name="connsiteX8" fmla="*/ 76200 w 4709160"/>
              <a:gd name="connsiteY8" fmla="*/ 1722125 h 3667076"/>
              <a:gd name="connsiteX9" fmla="*/ 0 w 4709160"/>
              <a:gd name="connsiteY9" fmla="*/ 939807 h 3667076"/>
              <a:gd name="connsiteX10" fmla="*/ 520707 w 4709160"/>
              <a:gd name="connsiteY10" fmla="*/ 228600 h 3667076"/>
              <a:gd name="connsiteX0" fmla="*/ 513087 w 4701540"/>
              <a:gd name="connsiteY0" fmla="*/ 228600 h 3667076"/>
              <a:gd name="connsiteX1" fmla="*/ 3253745 w 4701540"/>
              <a:gd name="connsiteY1" fmla="*/ 0 h 3667076"/>
              <a:gd name="connsiteX2" fmla="*/ 4457700 w 4701540"/>
              <a:gd name="connsiteY2" fmla="*/ 632455 h 3667076"/>
              <a:gd name="connsiteX3" fmla="*/ 4701540 w 4701540"/>
              <a:gd name="connsiteY3" fmla="*/ 1544313 h 3667076"/>
              <a:gd name="connsiteX4" fmla="*/ 3495033 w 4701540"/>
              <a:gd name="connsiteY4" fmla="*/ 2827020 h 3667076"/>
              <a:gd name="connsiteX5" fmla="*/ 2263135 w 4701540"/>
              <a:gd name="connsiteY5" fmla="*/ 3634740 h 3667076"/>
              <a:gd name="connsiteX6" fmla="*/ 1402080 w 4701540"/>
              <a:gd name="connsiteY6" fmla="*/ 3482340 h 3667076"/>
              <a:gd name="connsiteX7" fmla="*/ 640080 w 4701540"/>
              <a:gd name="connsiteY7" fmla="*/ 2956560 h 3667076"/>
              <a:gd name="connsiteX8" fmla="*/ 68580 w 4701540"/>
              <a:gd name="connsiteY8" fmla="*/ 1722125 h 3667076"/>
              <a:gd name="connsiteX9" fmla="*/ 0 w 4701540"/>
              <a:gd name="connsiteY9" fmla="*/ 955047 h 3667076"/>
              <a:gd name="connsiteX10" fmla="*/ 513087 w 4701540"/>
              <a:gd name="connsiteY10" fmla="*/ 228600 h 3667076"/>
              <a:gd name="connsiteX0" fmla="*/ 513087 w 4701540"/>
              <a:gd name="connsiteY0" fmla="*/ 228600 h 3667076"/>
              <a:gd name="connsiteX1" fmla="*/ 3253745 w 4701540"/>
              <a:gd name="connsiteY1" fmla="*/ 0 h 3667076"/>
              <a:gd name="connsiteX2" fmla="*/ 4457700 w 4701540"/>
              <a:gd name="connsiteY2" fmla="*/ 632455 h 3667076"/>
              <a:gd name="connsiteX3" fmla="*/ 4701540 w 4701540"/>
              <a:gd name="connsiteY3" fmla="*/ 1544313 h 3667076"/>
              <a:gd name="connsiteX4" fmla="*/ 3495033 w 4701540"/>
              <a:gd name="connsiteY4" fmla="*/ 2827020 h 3667076"/>
              <a:gd name="connsiteX5" fmla="*/ 2263135 w 4701540"/>
              <a:gd name="connsiteY5" fmla="*/ 3634740 h 3667076"/>
              <a:gd name="connsiteX6" fmla="*/ 1402080 w 4701540"/>
              <a:gd name="connsiteY6" fmla="*/ 3482340 h 3667076"/>
              <a:gd name="connsiteX7" fmla="*/ 640080 w 4701540"/>
              <a:gd name="connsiteY7" fmla="*/ 2956560 h 3667076"/>
              <a:gd name="connsiteX8" fmla="*/ 68580 w 4701540"/>
              <a:gd name="connsiteY8" fmla="*/ 1722125 h 3667076"/>
              <a:gd name="connsiteX9" fmla="*/ 38100 w 4701540"/>
              <a:gd name="connsiteY9" fmla="*/ 1363979 h 3667076"/>
              <a:gd name="connsiteX10" fmla="*/ 0 w 4701540"/>
              <a:gd name="connsiteY10" fmla="*/ 955047 h 3667076"/>
              <a:gd name="connsiteX11" fmla="*/ 513087 w 4701540"/>
              <a:gd name="connsiteY11" fmla="*/ 228600 h 3667076"/>
              <a:gd name="connsiteX0" fmla="*/ 574047 w 4762500"/>
              <a:gd name="connsiteY0" fmla="*/ 228600 h 3667076"/>
              <a:gd name="connsiteX1" fmla="*/ 3314705 w 4762500"/>
              <a:gd name="connsiteY1" fmla="*/ 0 h 3667076"/>
              <a:gd name="connsiteX2" fmla="*/ 4518660 w 4762500"/>
              <a:gd name="connsiteY2" fmla="*/ 632455 h 3667076"/>
              <a:gd name="connsiteX3" fmla="*/ 4762500 w 4762500"/>
              <a:gd name="connsiteY3" fmla="*/ 1544313 h 3667076"/>
              <a:gd name="connsiteX4" fmla="*/ 3555993 w 4762500"/>
              <a:gd name="connsiteY4" fmla="*/ 2827020 h 3667076"/>
              <a:gd name="connsiteX5" fmla="*/ 2324095 w 4762500"/>
              <a:gd name="connsiteY5" fmla="*/ 3634740 h 3667076"/>
              <a:gd name="connsiteX6" fmla="*/ 1463040 w 4762500"/>
              <a:gd name="connsiteY6" fmla="*/ 3482340 h 3667076"/>
              <a:gd name="connsiteX7" fmla="*/ 701040 w 4762500"/>
              <a:gd name="connsiteY7" fmla="*/ 2956560 h 3667076"/>
              <a:gd name="connsiteX8" fmla="*/ 129540 w 4762500"/>
              <a:gd name="connsiteY8" fmla="*/ 1722125 h 3667076"/>
              <a:gd name="connsiteX9" fmla="*/ 0 w 4762500"/>
              <a:gd name="connsiteY9" fmla="*/ 1280159 h 3667076"/>
              <a:gd name="connsiteX10" fmla="*/ 60960 w 4762500"/>
              <a:gd name="connsiteY10" fmla="*/ 955047 h 3667076"/>
              <a:gd name="connsiteX11" fmla="*/ 574047 w 4762500"/>
              <a:gd name="connsiteY11" fmla="*/ 228600 h 3667076"/>
              <a:gd name="connsiteX0" fmla="*/ 574047 w 4762500"/>
              <a:gd name="connsiteY0" fmla="*/ 248781 h 3687257"/>
              <a:gd name="connsiteX1" fmla="*/ 1638300 w 4762500"/>
              <a:gd name="connsiteY1" fmla="*/ 164960 h 3687257"/>
              <a:gd name="connsiteX2" fmla="*/ 3314705 w 4762500"/>
              <a:gd name="connsiteY2" fmla="*/ 20181 h 3687257"/>
              <a:gd name="connsiteX3" fmla="*/ 4518660 w 4762500"/>
              <a:gd name="connsiteY3" fmla="*/ 652636 h 3687257"/>
              <a:gd name="connsiteX4" fmla="*/ 4762500 w 4762500"/>
              <a:gd name="connsiteY4" fmla="*/ 1564494 h 3687257"/>
              <a:gd name="connsiteX5" fmla="*/ 3555993 w 4762500"/>
              <a:gd name="connsiteY5" fmla="*/ 2847201 h 3687257"/>
              <a:gd name="connsiteX6" fmla="*/ 2324095 w 4762500"/>
              <a:gd name="connsiteY6" fmla="*/ 3654921 h 3687257"/>
              <a:gd name="connsiteX7" fmla="*/ 1463040 w 4762500"/>
              <a:gd name="connsiteY7" fmla="*/ 3502521 h 3687257"/>
              <a:gd name="connsiteX8" fmla="*/ 701040 w 4762500"/>
              <a:gd name="connsiteY8" fmla="*/ 2976741 h 3687257"/>
              <a:gd name="connsiteX9" fmla="*/ 129540 w 4762500"/>
              <a:gd name="connsiteY9" fmla="*/ 1742306 h 3687257"/>
              <a:gd name="connsiteX10" fmla="*/ 0 w 4762500"/>
              <a:gd name="connsiteY10" fmla="*/ 1300340 h 3687257"/>
              <a:gd name="connsiteX11" fmla="*/ 60960 w 4762500"/>
              <a:gd name="connsiteY11" fmla="*/ 975228 h 3687257"/>
              <a:gd name="connsiteX12" fmla="*/ 574047 w 4762500"/>
              <a:gd name="connsiteY12" fmla="*/ 248781 h 3687257"/>
              <a:gd name="connsiteX0" fmla="*/ 574047 w 4762500"/>
              <a:gd name="connsiteY0" fmla="*/ 339891 h 3778367"/>
              <a:gd name="connsiteX1" fmla="*/ 1607820 w 4762500"/>
              <a:gd name="connsiteY1" fmla="*/ 12230 h 3778367"/>
              <a:gd name="connsiteX2" fmla="*/ 3314705 w 4762500"/>
              <a:gd name="connsiteY2" fmla="*/ 111291 h 3778367"/>
              <a:gd name="connsiteX3" fmla="*/ 4518660 w 4762500"/>
              <a:gd name="connsiteY3" fmla="*/ 743746 h 3778367"/>
              <a:gd name="connsiteX4" fmla="*/ 4762500 w 4762500"/>
              <a:gd name="connsiteY4" fmla="*/ 1655604 h 3778367"/>
              <a:gd name="connsiteX5" fmla="*/ 3555993 w 4762500"/>
              <a:gd name="connsiteY5" fmla="*/ 2938311 h 3778367"/>
              <a:gd name="connsiteX6" fmla="*/ 2324095 w 4762500"/>
              <a:gd name="connsiteY6" fmla="*/ 3746031 h 3778367"/>
              <a:gd name="connsiteX7" fmla="*/ 1463040 w 4762500"/>
              <a:gd name="connsiteY7" fmla="*/ 3593631 h 3778367"/>
              <a:gd name="connsiteX8" fmla="*/ 701040 w 4762500"/>
              <a:gd name="connsiteY8" fmla="*/ 3067851 h 3778367"/>
              <a:gd name="connsiteX9" fmla="*/ 129540 w 4762500"/>
              <a:gd name="connsiteY9" fmla="*/ 1833416 h 3778367"/>
              <a:gd name="connsiteX10" fmla="*/ 0 w 4762500"/>
              <a:gd name="connsiteY10" fmla="*/ 1391450 h 3778367"/>
              <a:gd name="connsiteX11" fmla="*/ 60960 w 4762500"/>
              <a:gd name="connsiteY11" fmla="*/ 1066338 h 3778367"/>
              <a:gd name="connsiteX12" fmla="*/ 574047 w 4762500"/>
              <a:gd name="connsiteY12" fmla="*/ 339891 h 3778367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62400 w 4762500"/>
              <a:gd name="connsiteY3" fmla="*/ 383720 h 3776476"/>
              <a:gd name="connsiteX4" fmla="*/ 4518660 w 4762500"/>
              <a:gd name="connsiteY4" fmla="*/ 741855 h 3776476"/>
              <a:gd name="connsiteX5" fmla="*/ 4762500 w 4762500"/>
              <a:gd name="connsiteY5" fmla="*/ 1653713 h 3776476"/>
              <a:gd name="connsiteX6" fmla="*/ 3555993 w 4762500"/>
              <a:gd name="connsiteY6" fmla="*/ 2936420 h 3776476"/>
              <a:gd name="connsiteX7" fmla="*/ 2324095 w 4762500"/>
              <a:gd name="connsiteY7" fmla="*/ 3744140 h 3776476"/>
              <a:gd name="connsiteX8" fmla="*/ 1463040 w 4762500"/>
              <a:gd name="connsiteY8" fmla="*/ 3591740 h 3776476"/>
              <a:gd name="connsiteX9" fmla="*/ 701040 w 4762500"/>
              <a:gd name="connsiteY9" fmla="*/ 3065960 h 3776476"/>
              <a:gd name="connsiteX10" fmla="*/ 129540 w 4762500"/>
              <a:gd name="connsiteY10" fmla="*/ 1831525 h 3776476"/>
              <a:gd name="connsiteX11" fmla="*/ 0 w 4762500"/>
              <a:gd name="connsiteY11" fmla="*/ 1389559 h 3776476"/>
              <a:gd name="connsiteX12" fmla="*/ 60960 w 4762500"/>
              <a:gd name="connsiteY12" fmla="*/ 1064447 h 3776476"/>
              <a:gd name="connsiteX13" fmla="*/ 574047 w 4762500"/>
              <a:gd name="connsiteY13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62500 w 4762500"/>
              <a:gd name="connsiteY5" fmla="*/ 1653713 h 3776476"/>
              <a:gd name="connsiteX6" fmla="*/ 3555993 w 4762500"/>
              <a:gd name="connsiteY6" fmla="*/ 2936420 h 3776476"/>
              <a:gd name="connsiteX7" fmla="*/ 2324095 w 4762500"/>
              <a:gd name="connsiteY7" fmla="*/ 3744140 h 3776476"/>
              <a:gd name="connsiteX8" fmla="*/ 1463040 w 4762500"/>
              <a:gd name="connsiteY8" fmla="*/ 3591740 h 3776476"/>
              <a:gd name="connsiteX9" fmla="*/ 701040 w 4762500"/>
              <a:gd name="connsiteY9" fmla="*/ 3065960 h 3776476"/>
              <a:gd name="connsiteX10" fmla="*/ 129540 w 4762500"/>
              <a:gd name="connsiteY10" fmla="*/ 1831525 h 3776476"/>
              <a:gd name="connsiteX11" fmla="*/ 0 w 4762500"/>
              <a:gd name="connsiteY11" fmla="*/ 1389559 h 3776476"/>
              <a:gd name="connsiteX12" fmla="*/ 60960 w 4762500"/>
              <a:gd name="connsiteY12" fmla="*/ 1064447 h 3776476"/>
              <a:gd name="connsiteX13" fmla="*/ 574047 w 4762500"/>
              <a:gd name="connsiteY13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625340 w 4762500"/>
              <a:gd name="connsiteY5" fmla="*/ 1168579 h 3776476"/>
              <a:gd name="connsiteX6" fmla="*/ 4762500 w 4762500"/>
              <a:gd name="connsiteY6" fmla="*/ 1653713 h 3776476"/>
              <a:gd name="connsiteX7" fmla="*/ 3555993 w 4762500"/>
              <a:gd name="connsiteY7" fmla="*/ 2936420 h 3776476"/>
              <a:gd name="connsiteX8" fmla="*/ 2324095 w 4762500"/>
              <a:gd name="connsiteY8" fmla="*/ 3744140 h 3776476"/>
              <a:gd name="connsiteX9" fmla="*/ 1463040 w 4762500"/>
              <a:gd name="connsiteY9" fmla="*/ 3591740 h 3776476"/>
              <a:gd name="connsiteX10" fmla="*/ 701040 w 4762500"/>
              <a:gd name="connsiteY10" fmla="*/ 3065960 h 3776476"/>
              <a:gd name="connsiteX11" fmla="*/ 129540 w 4762500"/>
              <a:gd name="connsiteY11" fmla="*/ 1831525 h 3776476"/>
              <a:gd name="connsiteX12" fmla="*/ 0 w 4762500"/>
              <a:gd name="connsiteY12" fmla="*/ 1389559 h 3776476"/>
              <a:gd name="connsiteX13" fmla="*/ 60960 w 4762500"/>
              <a:gd name="connsiteY13" fmla="*/ 1064447 h 3776476"/>
              <a:gd name="connsiteX14" fmla="*/ 574047 w 4762500"/>
              <a:gd name="connsiteY14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3555993 w 4762500"/>
              <a:gd name="connsiteY7" fmla="*/ 2936420 h 3776476"/>
              <a:gd name="connsiteX8" fmla="*/ 2324095 w 4762500"/>
              <a:gd name="connsiteY8" fmla="*/ 3744140 h 3776476"/>
              <a:gd name="connsiteX9" fmla="*/ 1463040 w 4762500"/>
              <a:gd name="connsiteY9" fmla="*/ 3591740 h 3776476"/>
              <a:gd name="connsiteX10" fmla="*/ 701040 w 4762500"/>
              <a:gd name="connsiteY10" fmla="*/ 3065960 h 3776476"/>
              <a:gd name="connsiteX11" fmla="*/ 129540 w 4762500"/>
              <a:gd name="connsiteY11" fmla="*/ 1831525 h 3776476"/>
              <a:gd name="connsiteX12" fmla="*/ 0 w 4762500"/>
              <a:gd name="connsiteY12" fmla="*/ 1389559 h 3776476"/>
              <a:gd name="connsiteX13" fmla="*/ 60960 w 4762500"/>
              <a:gd name="connsiteY13" fmla="*/ 1064447 h 3776476"/>
              <a:gd name="connsiteX14" fmla="*/ 574047 w 4762500"/>
              <a:gd name="connsiteY14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328160 w 4762500"/>
              <a:gd name="connsiteY7" fmla="*/ 225823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60960 w 4762500"/>
              <a:gd name="connsiteY14" fmla="*/ 1064447 h 3776476"/>
              <a:gd name="connsiteX15" fmla="*/ 574047 w 4762500"/>
              <a:gd name="connsiteY15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404360 w 4762500"/>
              <a:gd name="connsiteY7" fmla="*/ 234205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60960 w 4762500"/>
              <a:gd name="connsiteY14" fmla="*/ 1064447 h 3776476"/>
              <a:gd name="connsiteX15" fmla="*/ 574047 w 4762500"/>
              <a:gd name="connsiteY15" fmla="*/ 338000 h 3776476"/>
              <a:gd name="connsiteX0" fmla="*/ 574047 w 4762500"/>
              <a:gd name="connsiteY0" fmla="*/ 3380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404360 w 4762500"/>
              <a:gd name="connsiteY7" fmla="*/ 234205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7620 w 4762500"/>
              <a:gd name="connsiteY14" fmla="*/ 812987 h 3776476"/>
              <a:gd name="connsiteX15" fmla="*/ 574047 w 4762500"/>
              <a:gd name="connsiteY15" fmla="*/ 338000 h 3776476"/>
              <a:gd name="connsiteX0" fmla="*/ 551187 w 4762500"/>
              <a:gd name="connsiteY0" fmla="*/ 223700 h 3776476"/>
              <a:gd name="connsiteX1" fmla="*/ 1607820 w 4762500"/>
              <a:gd name="connsiteY1" fmla="*/ 10339 h 3776476"/>
              <a:gd name="connsiteX2" fmla="*/ 3314705 w 4762500"/>
              <a:gd name="connsiteY2" fmla="*/ 109400 h 3776476"/>
              <a:gd name="connsiteX3" fmla="*/ 3977640 w 4762500"/>
              <a:gd name="connsiteY3" fmla="*/ 322760 h 3776476"/>
              <a:gd name="connsiteX4" fmla="*/ 4518660 w 4762500"/>
              <a:gd name="connsiteY4" fmla="*/ 741855 h 3776476"/>
              <a:gd name="connsiteX5" fmla="*/ 4724400 w 4762500"/>
              <a:gd name="connsiteY5" fmla="*/ 1145719 h 3776476"/>
              <a:gd name="connsiteX6" fmla="*/ 4762500 w 4762500"/>
              <a:gd name="connsiteY6" fmla="*/ 1653713 h 3776476"/>
              <a:gd name="connsiteX7" fmla="*/ 4404360 w 4762500"/>
              <a:gd name="connsiteY7" fmla="*/ 2342059 h 3776476"/>
              <a:gd name="connsiteX8" fmla="*/ 3555993 w 4762500"/>
              <a:gd name="connsiteY8" fmla="*/ 2936420 h 3776476"/>
              <a:gd name="connsiteX9" fmla="*/ 2324095 w 4762500"/>
              <a:gd name="connsiteY9" fmla="*/ 3744140 h 3776476"/>
              <a:gd name="connsiteX10" fmla="*/ 1463040 w 4762500"/>
              <a:gd name="connsiteY10" fmla="*/ 3591740 h 3776476"/>
              <a:gd name="connsiteX11" fmla="*/ 701040 w 4762500"/>
              <a:gd name="connsiteY11" fmla="*/ 3065960 h 3776476"/>
              <a:gd name="connsiteX12" fmla="*/ 129540 w 4762500"/>
              <a:gd name="connsiteY12" fmla="*/ 1831525 h 3776476"/>
              <a:gd name="connsiteX13" fmla="*/ 0 w 4762500"/>
              <a:gd name="connsiteY13" fmla="*/ 1389559 h 3776476"/>
              <a:gd name="connsiteX14" fmla="*/ 7620 w 4762500"/>
              <a:gd name="connsiteY14" fmla="*/ 812987 h 3776476"/>
              <a:gd name="connsiteX15" fmla="*/ 551187 w 4762500"/>
              <a:gd name="connsiteY15" fmla="*/ 223700 h 3776476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3977640 w 4762500"/>
              <a:gd name="connsiteY3" fmla="*/ 3335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55993 w 4762500"/>
              <a:gd name="connsiteY8" fmla="*/ 2947179 h 3787235"/>
              <a:gd name="connsiteX9" fmla="*/ 2324095 w 4762500"/>
              <a:gd name="connsiteY9" fmla="*/ 3754899 h 3787235"/>
              <a:gd name="connsiteX10" fmla="*/ 1463040 w 4762500"/>
              <a:gd name="connsiteY10" fmla="*/ 3602499 h 3787235"/>
              <a:gd name="connsiteX11" fmla="*/ 701040 w 4762500"/>
              <a:gd name="connsiteY11" fmla="*/ 3076719 h 3787235"/>
              <a:gd name="connsiteX12" fmla="*/ 129540 w 4762500"/>
              <a:gd name="connsiteY12" fmla="*/ 1842284 h 3787235"/>
              <a:gd name="connsiteX13" fmla="*/ 0 w 4762500"/>
              <a:gd name="connsiteY13" fmla="*/ 1400318 h 3787235"/>
              <a:gd name="connsiteX14" fmla="*/ 7620 w 4762500"/>
              <a:gd name="connsiteY14" fmla="*/ 823746 h 3787235"/>
              <a:gd name="connsiteX15" fmla="*/ 551187 w 4762500"/>
              <a:gd name="connsiteY15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55993 w 4762500"/>
              <a:gd name="connsiteY8" fmla="*/ 2947179 h 3787235"/>
              <a:gd name="connsiteX9" fmla="*/ 2324095 w 4762500"/>
              <a:gd name="connsiteY9" fmla="*/ 3754899 h 3787235"/>
              <a:gd name="connsiteX10" fmla="*/ 1463040 w 4762500"/>
              <a:gd name="connsiteY10" fmla="*/ 3602499 h 3787235"/>
              <a:gd name="connsiteX11" fmla="*/ 701040 w 4762500"/>
              <a:gd name="connsiteY11" fmla="*/ 3076719 h 3787235"/>
              <a:gd name="connsiteX12" fmla="*/ 129540 w 4762500"/>
              <a:gd name="connsiteY12" fmla="*/ 1842284 h 3787235"/>
              <a:gd name="connsiteX13" fmla="*/ 0 w 4762500"/>
              <a:gd name="connsiteY13" fmla="*/ 1400318 h 3787235"/>
              <a:gd name="connsiteX14" fmla="*/ 7620 w 4762500"/>
              <a:gd name="connsiteY14" fmla="*/ 823746 h 3787235"/>
              <a:gd name="connsiteX15" fmla="*/ 551187 w 4762500"/>
              <a:gd name="connsiteY15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78853 w 4762500"/>
              <a:gd name="connsiteY8" fmla="*/ 2985279 h 3787235"/>
              <a:gd name="connsiteX9" fmla="*/ 2324095 w 4762500"/>
              <a:gd name="connsiteY9" fmla="*/ 3754899 h 3787235"/>
              <a:gd name="connsiteX10" fmla="*/ 1463040 w 4762500"/>
              <a:gd name="connsiteY10" fmla="*/ 3602499 h 3787235"/>
              <a:gd name="connsiteX11" fmla="*/ 701040 w 4762500"/>
              <a:gd name="connsiteY11" fmla="*/ 3076719 h 3787235"/>
              <a:gd name="connsiteX12" fmla="*/ 129540 w 4762500"/>
              <a:gd name="connsiteY12" fmla="*/ 1842284 h 3787235"/>
              <a:gd name="connsiteX13" fmla="*/ 0 w 4762500"/>
              <a:gd name="connsiteY13" fmla="*/ 1400318 h 3787235"/>
              <a:gd name="connsiteX14" fmla="*/ 7620 w 4762500"/>
              <a:gd name="connsiteY14" fmla="*/ 823746 h 3787235"/>
              <a:gd name="connsiteX15" fmla="*/ 551187 w 4762500"/>
              <a:gd name="connsiteY15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78853 w 4762500"/>
              <a:gd name="connsiteY8" fmla="*/ 2985279 h 3787235"/>
              <a:gd name="connsiteX9" fmla="*/ 2720340 w 4762500"/>
              <a:gd name="connsiteY9" fmla="*/ 3495819 h 3787235"/>
              <a:gd name="connsiteX10" fmla="*/ 2324095 w 4762500"/>
              <a:gd name="connsiteY10" fmla="*/ 3754899 h 3787235"/>
              <a:gd name="connsiteX11" fmla="*/ 1463040 w 4762500"/>
              <a:gd name="connsiteY11" fmla="*/ 3602499 h 3787235"/>
              <a:gd name="connsiteX12" fmla="*/ 701040 w 4762500"/>
              <a:gd name="connsiteY12" fmla="*/ 3076719 h 3787235"/>
              <a:gd name="connsiteX13" fmla="*/ 129540 w 4762500"/>
              <a:gd name="connsiteY13" fmla="*/ 1842284 h 3787235"/>
              <a:gd name="connsiteX14" fmla="*/ 0 w 4762500"/>
              <a:gd name="connsiteY14" fmla="*/ 1400318 h 3787235"/>
              <a:gd name="connsiteX15" fmla="*/ 7620 w 4762500"/>
              <a:gd name="connsiteY15" fmla="*/ 823746 h 3787235"/>
              <a:gd name="connsiteX16" fmla="*/ 551187 w 4762500"/>
              <a:gd name="connsiteY16" fmla="*/ 234459 h 3787235"/>
              <a:gd name="connsiteX0" fmla="*/ 551187 w 4762500"/>
              <a:gd name="connsiteY0" fmla="*/ 234459 h 3787235"/>
              <a:gd name="connsiteX1" fmla="*/ 1607820 w 4762500"/>
              <a:gd name="connsiteY1" fmla="*/ 21098 h 3787235"/>
              <a:gd name="connsiteX2" fmla="*/ 3314705 w 4762500"/>
              <a:gd name="connsiteY2" fmla="*/ 59199 h 3787235"/>
              <a:gd name="connsiteX3" fmla="*/ 4015740 w 4762500"/>
              <a:gd name="connsiteY3" fmla="*/ 295419 h 3787235"/>
              <a:gd name="connsiteX4" fmla="*/ 4518660 w 4762500"/>
              <a:gd name="connsiteY4" fmla="*/ 752614 h 3787235"/>
              <a:gd name="connsiteX5" fmla="*/ 4724400 w 4762500"/>
              <a:gd name="connsiteY5" fmla="*/ 1156478 h 3787235"/>
              <a:gd name="connsiteX6" fmla="*/ 4762500 w 4762500"/>
              <a:gd name="connsiteY6" fmla="*/ 1664472 h 3787235"/>
              <a:gd name="connsiteX7" fmla="*/ 4404360 w 4762500"/>
              <a:gd name="connsiteY7" fmla="*/ 2352818 h 3787235"/>
              <a:gd name="connsiteX8" fmla="*/ 3578853 w 4762500"/>
              <a:gd name="connsiteY8" fmla="*/ 2985279 h 3787235"/>
              <a:gd name="connsiteX9" fmla="*/ 2849880 w 4762500"/>
              <a:gd name="connsiteY9" fmla="*/ 3511059 h 3787235"/>
              <a:gd name="connsiteX10" fmla="*/ 2324095 w 4762500"/>
              <a:gd name="connsiteY10" fmla="*/ 3754899 h 3787235"/>
              <a:gd name="connsiteX11" fmla="*/ 1463040 w 4762500"/>
              <a:gd name="connsiteY11" fmla="*/ 3602499 h 3787235"/>
              <a:gd name="connsiteX12" fmla="*/ 701040 w 4762500"/>
              <a:gd name="connsiteY12" fmla="*/ 3076719 h 3787235"/>
              <a:gd name="connsiteX13" fmla="*/ 129540 w 4762500"/>
              <a:gd name="connsiteY13" fmla="*/ 1842284 h 3787235"/>
              <a:gd name="connsiteX14" fmla="*/ 0 w 4762500"/>
              <a:gd name="connsiteY14" fmla="*/ 1400318 h 3787235"/>
              <a:gd name="connsiteX15" fmla="*/ 7620 w 4762500"/>
              <a:gd name="connsiteY15" fmla="*/ 823746 h 3787235"/>
              <a:gd name="connsiteX16" fmla="*/ 551187 w 4762500"/>
              <a:gd name="connsiteY16" fmla="*/ 234459 h 378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62500" h="3787235">
                <a:moveTo>
                  <a:pt x="551187" y="234459"/>
                </a:moveTo>
                <a:cubicBezTo>
                  <a:pt x="814077" y="99414"/>
                  <a:pt x="1151044" y="59198"/>
                  <a:pt x="1607820" y="21098"/>
                </a:cubicBezTo>
                <a:cubicBezTo>
                  <a:pt x="2064596" y="-17002"/>
                  <a:pt x="2922275" y="-3031"/>
                  <a:pt x="3314705" y="59199"/>
                </a:cubicBezTo>
                <a:cubicBezTo>
                  <a:pt x="3707135" y="121429"/>
                  <a:pt x="3815081" y="190010"/>
                  <a:pt x="4015740" y="295419"/>
                </a:cubicBezTo>
                <a:cubicBezTo>
                  <a:pt x="4216399" y="400828"/>
                  <a:pt x="4410710" y="611644"/>
                  <a:pt x="4518660" y="752614"/>
                </a:cubicBezTo>
                <a:lnTo>
                  <a:pt x="4724400" y="1156478"/>
                </a:lnTo>
                <a:lnTo>
                  <a:pt x="4762500" y="1664472"/>
                </a:lnTo>
                <a:cubicBezTo>
                  <a:pt x="4696460" y="1849892"/>
                  <a:pt x="4605444" y="2139034"/>
                  <a:pt x="4404360" y="2352818"/>
                </a:cubicBezTo>
                <a:cubicBezTo>
                  <a:pt x="4203276" y="2566602"/>
                  <a:pt x="3859523" y="2794779"/>
                  <a:pt x="3578853" y="2985279"/>
                </a:cubicBezTo>
                <a:lnTo>
                  <a:pt x="2849880" y="3511059"/>
                </a:lnTo>
                <a:lnTo>
                  <a:pt x="2324095" y="3754899"/>
                </a:lnTo>
                <a:cubicBezTo>
                  <a:pt x="1986700" y="3850149"/>
                  <a:pt x="1733549" y="3715529"/>
                  <a:pt x="1463040" y="3602499"/>
                </a:cubicBezTo>
                <a:cubicBezTo>
                  <a:pt x="1192531" y="3489469"/>
                  <a:pt x="934720" y="3356118"/>
                  <a:pt x="701040" y="3076719"/>
                </a:cubicBezTo>
                <a:cubicBezTo>
                  <a:pt x="467360" y="2797320"/>
                  <a:pt x="229870" y="2107714"/>
                  <a:pt x="129540" y="1842284"/>
                </a:cubicBezTo>
                <a:lnTo>
                  <a:pt x="0" y="1400318"/>
                </a:lnTo>
                <a:lnTo>
                  <a:pt x="7620" y="823746"/>
                </a:lnTo>
                <a:cubicBezTo>
                  <a:pt x="7620" y="624544"/>
                  <a:pt x="351985" y="234459"/>
                  <a:pt x="551187" y="234459"/>
                </a:cubicBezTo>
                <a:close/>
              </a:path>
            </a:pathLst>
          </a:custGeom>
          <a:solidFill>
            <a:srgbClr val="FBB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817871C0-B6AF-57BF-0AD6-CAFD8BC69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476" y="2243762"/>
            <a:ext cx="4001392" cy="1498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Role of PLC in the application</a:t>
            </a:r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7AD4EA02-B791-6C6F-9F5D-533AD2CD40F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7713B"/>
                </a:solidFill>
              </a:rPr>
              <a:t>02</a:t>
            </a:r>
            <a:endParaRPr dirty="0">
              <a:solidFill>
                <a:srgbClr val="F7713B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8B8E262-6FFB-2265-115F-766E9706C83E}"/>
              </a:ext>
            </a:extLst>
          </p:cNvPr>
          <p:cNvSpPr/>
          <p:nvPr/>
        </p:nvSpPr>
        <p:spPr>
          <a:xfrm>
            <a:off x="428625" y="293367"/>
            <a:ext cx="585885" cy="574689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73FE579-06AF-2FFE-5045-65E97309D8F2}"/>
              </a:ext>
            </a:extLst>
          </p:cNvPr>
          <p:cNvSpPr/>
          <p:nvPr/>
        </p:nvSpPr>
        <p:spPr>
          <a:xfrm>
            <a:off x="495300" y="359663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0F4B496-8D09-F93A-B8D6-6A60A6D4886C}"/>
              </a:ext>
            </a:extLst>
          </p:cNvPr>
          <p:cNvSpPr/>
          <p:nvPr/>
        </p:nvSpPr>
        <p:spPr>
          <a:xfrm>
            <a:off x="580648" y="443381"/>
            <a:ext cx="280010" cy="274660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DFF73A-A21C-F9F8-F4F2-B8A22D607C6E}"/>
              </a:ext>
            </a:extLst>
          </p:cNvPr>
          <p:cNvSpPr/>
          <p:nvPr/>
        </p:nvSpPr>
        <p:spPr>
          <a:xfrm>
            <a:off x="8133300" y="4296213"/>
            <a:ext cx="585885" cy="574689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9804BF1-D2A2-1878-C2D7-9A50D165994A}"/>
              </a:ext>
            </a:extLst>
          </p:cNvPr>
          <p:cNvSpPr/>
          <p:nvPr/>
        </p:nvSpPr>
        <p:spPr>
          <a:xfrm>
            <a:off x="8199975" y="4362509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67C7826-C6FD-C2AF-CF22-1949A28E6C7C}"/>
              </a:ext>
            </a:extLst>
          </p:cNvPr>
          <p:cNvSpPr/>
          <p:nvPr/>
        </p:nvSpPr>
        <p:spPr>
          <a:xfrm>
            <a:off x="8285323" y="4446227"/>
            <a:ext cx="280010" cy="274660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34645D4-413C-E2D7-0B1F-FF81BD2C59AB}"/>
              </a:ext>
            </a:extLst>
          </p:cNvPr>
          <p:cNvSpPr/>
          <p:nvPr/>
        </p:nvSpPr>
        <p:spPr>
          <a:xfrm>
            <a:off x="8266248" y="3719501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7B649D8-6A9D-7761-A24B-CBEAA84C67AC}"/>
              </a:ext>
            </a:extLst>
          </p:cNvPr>
          <p:cNvSpPr/>
          <p:nvPr/>
        </p:nvSpPr>
        <p:spPr>
          <a:xfrm>
            <a:off x="8317039" y="3769983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B3DD365-8154-316D-6AFB-865C6E6FF9EB}"/>
              </a:ext>
            </a:extLst>
          </p:cNvPr>
          <p:cNvSpPr/>
          <p:nvPr/>
        </p:nvSpPr>
        <p:spPr>
          <a:xfrm>
            <a:off x="8330878" y="3204450"/>
            <a:ext cx="182314" cy="17883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D6CEBFA-3808-738B-EED0-3BD980C9D2B2}"/>
              </a:ext>
            </a:extLst>
          </p:cNvPr>
          <p:cNvSpPr/>
          <p:nvPr/>
        </p:nvSpPr>
        <p:spPr>
          <a:xfrm>
            <a:off x="8362250" y="3235222"/>
            <a:ext cx="119570" cy="11728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78011E7-1D4A-86DF-3E6B-9059FE6717B3}"/>
              </a:ext>
            </a:extLst>
          </p:cNvPr>
          <p:cNvSpPr/>
          <p:nvPr/>
        </p:nvSpPr>
        <p:spPr>
          <a:xfrm>
            <a:off x="580648" y="1145734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22C26CB-796E-2042-97C1-DEB4A5DA38CB}"/>
              </a:ext>
            </a:extLst>
          </p:cNvPr>
          <p:cNvSpPr/>
          <p:nvPr/>
        </p:nvSpPr>
        <p:spPr>
          <a:xfrm>
            <a:off x="631439" y="1196216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F17F87B-E7E0-F5DB-0826-973306634CDB}"/>
              </a:ext>
            </a:extLst>
          </p:cNvPr>
          <p:cNvSpPr/>
          <p:nvPr/>
        </p:nvSpPr>
        <p:spPr>
          <a:xfrm>
            <a:off x="634153" y="1779894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B9AD9E3-B110-B244-FA41-D8E599A1F2A0}"/>
              </a:ext>
            </a:extLst>
          </p:cNvPr>
          <p:cNvSpPr/>
          <p:nvPr/>
        </p:nvSpPr>
        <p:spPr>
          <a:xfrm>
            <a:off x="666082" y="1812544"/>
            <a:ext cx="126866" cy="12444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2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767546" y="46495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 of using PLC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F8875A"/>
                </a:solidFill>
              </a:rPr>
              <a:t>Fast Response</a:t>
            </a:r>
            <a:endParaRPr lang="en-US" sz="1800" dirty="0">
              <a:solidFill>
                <a:srgbClr val="F8875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Detects and reacts to fire quickly to trigger alarms and safety devices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2236702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>
                <a:solidFill>
                  <a:srgbClr val="F8875A"/>
                </a:solidFill>
              </a:rPr>
              <a:t>High Accuracy</a:t>
            </a:r>
            <a:endParaRPr sz="2400" dirty="0">
              <a:solidFill>
                <a:srgbClr val="F8875A"/>
              </a:solidFill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Reduces false alarms with precise sensor input handling</a:t>
            </a:r>
            <a:endParaRPr sz="1400"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618145" y="3140360"/>
            <a:ext cx="2525732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F8875A"/>
                </a:solidFill>
              </a:rPr>
              <a:t>Easy Monitoring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618762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Provides real-time status and alerts for immediate action</a:t>
            </a:r>
            <a:endParaRPr sz="1400" dirty="0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2437802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F8875A"/>
                </a:solidFill>
              </a:rPr>
              <a:t>Scalability</a:t>
            </a:r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/>
              <a:t>Can be expanded to cover larger areas or additional zones</a:t>
            </a: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8875A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rgbClr val="F8875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416635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8875A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rgbClr val="F8875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8875A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rgbClr val="F8875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8875A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rgbClr val="F8875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99971A-34AF-DE35-5E2E-B42E91F208BF}"/>
              </a:ext>
            </a:extLst>
          </p:cNvPr>
          <p:cNvSpPr/>
          <p:nvPr/>
        </p:nvSpPr>
        <p:spPr>
          <a:xfrm>
            <a:off x="419138" y="129672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23874F5-80C0-C5E0-1B67-D43E801A9AAE}"/>
              </a:ext>
            </a:extLst>
          </p:cNvPr>
          <p:cNvSpPr/>
          <p:nvPr/>
        </p:nvSpPr>
        <p:spPr>
          <a:xfrm>
            <a:off x="469929" y="180154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13B3475-E15D-43D8-0D09-066CE8746FE4}"/>
              </a:ext>
            </a:extLst>
          </p:cNvPr>
          <p:cNvSpPr/>
          <p:nvPr/>
        </p:nvSpPr>
        <p:spPr>
          <a:xfrm>
            <a:off x="1636395" y="553670"/>
            <a:ext cx="298923" cy="29321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914F225-043B-C012-A642-EB13E4A15FEA}"/>
              </a:ext>
            </a:extLst>
          </p:cNvPr>
          <p:cNvSpPr/>
          <p:nvPr/>
        </p:nvSpPr>
        <p:spPr>
          <a:xfrm>
            <a:off x="1687832" y="612418"/>
            <a:ext cx="196047" cy="19230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7A39550-7DF5-06ED-CF07-29255561E5A7}"/>
              </a:ext>
            </a:extLst>
          </p:cNvPr>
          <p:cNvSpPr/>
          <p:nvPr/>
        </p:nvSpPr>
        <p:spPr>
          <a:xfrm>
            <a:off x="7825284" y="188163"/>
            <a:ext cx="608154" cy="616557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724AC96-9B78-973B-ECEE-3312A93BE3EE}"/>
              </a:ext>
            </a:extLst>
          </p:cNvPr>
          <p:cNvSpPr/>
          <p:nvPr/>
        </p:nvSpPr>
        <p:spPr>
          <a:xfrm>
            <a:off x="7904997" y="266473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BC3EB7A-1EBD-420D-88BA-8837C107DC46}"/>
              </a:ext>
            </a:extLst>
          </p:cNvPr>
          <p:cNvSpPr/>
          <p:nvPr/>
        </p:nvSpPr>
        <p:spPr>
          <a:xfrm>
            <a:off x="8700052" y="1060752"/>
            <a:ext cx="405115" cy="375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5" grpId="0" build="p"/>
      <p:bldP spid="2226" grpId="0" build="p"/>
      <p:bldP spid="2227" grpId="0" build="p"/>
      <p:bldP spid="2228" grpId="0" build="p"/>
      <p:bldP spid="2229" grpId="0" build="p"/>
      <p:bldP spid="2230" grpId="0" build="p"/>
      <p:bldP spid="2231" grpId="0" build="p"/>
      <p:bldP spid="2232" grpId="0" build="p"/>
      <p:bldP spid="2233" grpId="0"/>
      <p:bldP spid="2234" grpId="0"/>
      <p:bldP spid="2235" grpId="0"/>
      <p:bldP spid="22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System inputs</a:t>
            </a:r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48754"/>
            <a:ext cx="2219400" cy="35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F8875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Start / Stop Button</a:t>
            </a: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62488"/>
            <a:ext cx="2219400" cy="433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F8875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Heat Sensor</a:t>
            </a: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F8875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Manual fire indicator</a:t>
            </a: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rgbClr val="F8875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Smoke Detector</a:t>
            </a: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rgbClr val="FBB49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rgbClr val="FBB49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rgbClr val="FBB49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rgbClr val="FBB49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8875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rgbClr val="F8875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8875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rgbClr val="F8875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Google Shape;2695;p49">
            <a:extLst>
              <a:ext uri="{FF2B5EF4-FFF2-40B4-BE49-F238E27FC236}">
                <a16:creationId xmlns:a16="http://schemas.microsoft.com/office/drawing/2014/main" id="{71E593C5-52A9-E1C3-CB09-D745C8E7D917}"/>
              </a:ext>
            </a:extLst>
          </p:cNvPr>
          <p:cNvSpPr txBox="1"/>
          <p:nvPr/>
        </p:nvSpPr>
        <p:spPr>
          <a:xfrm>
            <a:off x="909767" y="1414375"/>
            <a:ext cx="2372286" cy="6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Allows manual activation or deactivation of the device</a:t>
            </a:r>
          </a:p>
        </p:txBody>
      </p:sp>
      <p:sp>
        <p:nvSpPr>
          <p:cNvPr id="3" name="Google Shape;2695;p49">
            <a:extLst>
              <a:ext uri="{FF2B5EF4-FFF2-40B4-BE49-F238E27FC236}">
                <a16:creationId xmlns:a16="http://schemas.microsoft.com/office/drawing/2014/main" id="{FCC392A7-52A7-86D2-B389-4861743F9CE5}"/>
              </a:ext>
            </a:extLst>
          </p:cNvPr>
          <p:cNvSpPr txBox="1"/>
          <p:nvPr/>
        </p:nvSpPr>
        <p:spPr>
          <a:xfrm>
            <a:off x="2598852" y="3904195"/>
            <a:ext cx="2219400" cy="59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Enables fire alert if detectors haven't responded yet</a:t>
            </a:r>
          </a:p>
        </p:txBody>
      </p:sp>
      <p:sp>
        <p:nvSpPr>
          <p:cNvPr id="4" name="Google Shape;2695;p49">
            <a:extLst>
              <a:ext uri="{FF2B5EF4-FFF2-40B4-BE49-F238E27FC236}">
                <a16:creationId xmlns:a16="http://schemas.microsoft.com/office/drawing/2014/main" id="{39D8EC98-343E-6367-F56A-7CDBF737C0C1}"/>
              </a:ext>
            </a:extLst>
          </p:cNvPr>
          <p:cNvSpPr txBox="1"/>
          <p:nvPr/>
        </p:nvSpPr>
        <p:spPr>
          <a:xfrm>
            <a:off x="4203830" y="1489324"/>
            <a:ext cx="2459300" cy="56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Triggers alert when temperature exceeds threshold or increases rapidly</a:t>
            </a:r>
          </a:p>
        </p:txBody>
      </p:sp>
      <p:sp>
        <p:nvSpPr>
          <p:cNvPr id="5" name="Google Shape;2695;p49">
            <a:extLst>
              <a:ext uri="{FF2B5EF4-FFF2-40B4-BE49-F238E27FC236}">
                <a16:creationId xmlns:a16="http://schemas.microsoft.com/office/drawing/2014/main" id="{D34DD26F-2EB3-42EA-1CE2-765427B7CA14}"/>
              </a:ext>
            </a:extLst>
          </p:cNvPr>
          <p:cNvSpPr txBox="1"/>
          <p:nvPr/>
        </p:nvSpPr>
        <p:spPr>
          <a:xfrm>
            <a:off x="5836646" y="3906091"/>
            <a:ext cx="2384401" cy="6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Detects smoke particles and triggers an alert in the presence of smoke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D24FAE6-7515-2F21-77BC-B1E8CCA1FCA0}"/>
              </a:ext>
            </a:extLst>
          </p:cNvPr>
          <p:cNvSpPr/>
          <p:nvPr/>
        </p:nvSpPr>
        <p:spPr>
          <a:xfrm>
            <a:off x="428625" y="293367"/>
            <a:ext cx="585885" cy="574689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D172A7A-797A-3217-76B0-6D85E7A47EB0}"/>
              </a:ext>
            </a:extLst>
          </p:cNvPr>
          <p:cNvSpPr/>
          <p:nvPr/>
        </p:nvSpPr>
        <p:spPr>
          <a:xfrm>
            <a:off x="495300" y="359663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936F97C-C01D-26B3-91CA-F6F1357F7032}"/>
              </a:ext>
            </a:extLst>
          </p:cNvPr>
          <p:cNvSpPr/>
          <p:nvPr/>
        </p:nvSpPr>
        <p:spPr>
          <a:xfrm>
            <a:off x="580648" y="443381"/>
            <a:ext cx="280010" cy="274660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7C5757A-04F8-2C76-B9B7-D5513D16650C}"/>
              </a:ext>
            </a:extLst>
          </p:cNvPr>
          <p:cNvSpPr/>
          <p:nvPr/>
        </p:nvSpPr>
        <p:spPr>
          <a:xfrm>
            <a:off x="580648" y="1145734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016E466-54FA-3678-C745-3F967F841633}"/>
              </a:ext>
            </a:extLst>
          </p:cNvPr>
          <p:cNvSpPr/>
          <p:nvPr/>
        </p:nvSpPr>
        <p:spPr>
          <a:xfrm>
            <a:off x="631439" y="1196216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23FD0DC-A0AE-AF8E-7D23-68FEAFBD7738}"/>
              </a:ext>
            </a:extLst>
          </p:cNvPr>
          <p:cNvSpPr/>
          <p:nvPr/>
        </p:nvSpPr>
        <p:spPr>
          <a:xfrm>
            <a:off x="634153" y="1779894"/>
            <a:ext cx="193439" cy="189743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115E812-2665-817A-C709-35474E5D5AD6}"/>
              </a:ext>
            </a:extLst>
          </p:cNvPr>
          <p:cNvSpPr/>
          <p:nvPr/>
        </p:nvSpPr>
        <p:spPr>
          <a:xfrm>
            <a:off x="2053754" y="2087971"/>
            <a:ext cx="115492" cy="113285"/>
          </a:xfrm>
          <a:prstGeom prst="flowChartConnector">
            <a:avLst/>
          </a:prstGeom>
          <a:solidFill>
            <a:srgbClr val="F88152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6732125-9402-D76D-370F-2CAD8DDAC8CB}"/>
              </a:ext>
            </a:extLst>
          </p:cNvPr>
          <p:cNvSpPr/>
          <p:nvPr/>
        </p:nvSpPr>
        <p:spPr>
          <a:xfrm>
            <a:off x="8133300" y="4296213"/>
            <a:ext cx="585885" cy="574689"/>
          </a:xfrm>
          <a:prstGeom prst="flowChartConnector">
            <a:avLst/>
          </a:prstGeom>
          <a:solidFill>
            <a:srgbClr val="FBB497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9C59D6C-A584-BF2B-CD46-30439FA1EDD0}"/>
              </a:ext>
            </a:extLst>
          </p:cNvPr>
          <p:cNvSpPr/>
          <p:nvPr/>
        </p:nvSpPr>
        <p:spPr>
          <a:xfrm>
            <a:off x="8199975" y="4362509"/>
            <a:ext cx="450707" cy="44209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EEC75B6-6C39-2065-EBFC-CB8CF6549B20}"/>
              </a:ext>
            </a:extLst>
          </p:cNvPr>
          <p:cNvSpPr/>
          <p:nvPr/>
        </p:nvSpPr>
        <p:spPr>
          <a:xfrm>
            <a:off x="8285323" y="4446227"/>
            <a:ext cx="280010" cy="274660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0D361E7-EFD4-593A-DC57-2359C6190AEF}"/>
              </a:ext>
            </a:extLst>
          </p:cNvPr>
          <p:cNvSpPr/>
          <p:nvPr/>
        </p:nvSpPr>
        <p:spPr>
          <a:xfrm>
            <a:off x="8266248" y="3719501"/>
            <a:ext cx="299085" cy="29337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C8391DF-208C-6F39-B68C-0F1125C16FAC}"/>
              </a:ext>
            </a:extLst>
          </p:cNvPr>
          <p:cNvSpPr/>
          <p:nvPr/>
        </p:nvSpPr>
        <p:spPr>
          <a:xfrm>
            <a:off x="8317039" y="3769983"/>
            <a:ext cx="196153" cy="19240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9438C20-BA62-7717-5C75-941BFF7AC4B9}"/>
              </a:ext>
            </a:extLst>
          </p:cNvPr>
          <p:cNvSpPr/>
          <p:nvPr/>
        </p:nvSpPr>
        <p:spPr>
          <a:xfrm>
            <a:off x="8330878" y="3204450"/>
            <a:ext cx="182314" cy="17883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CFEE958-0EF5-5A7C-5788-3146F15DBC02}"/>
              </a:ext>
            </a:extLst>
          </p:cNvPr>
          <p:cNvSpPr/>
          <p:nvPr/>
        </p:nvSpPr>
        <p:spPr>
          <a:xfrm>
            <a:off x="8362250" y="3235222"/>
            <a:ext cx="119570" cy="117285"/>
          </a:xfrm>
          <a:prstGeom prst="flowChartConnector">
            <a:avLst/>
          </a:prstGeom>
          <a:solidFill>
            <a:srgbClr val="F8875A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45D8EEE-2E27-AAEE-B3D5-0F8A1CC7B1B4}"/>
              </a:ext>
            </a:extLst>
          </p:cNvPr>
          <p:cNvSpPr/>
          <p:nvPr/>
        </p:nvSpPr>
        <p:spPr>
          <a:xfrm>
            <a:off x="5332227" y="2087971"/>
            <a:ext cx="115492" cy="113285"/>
          </a:xfrm>
          <a:prstGeom prst="flowChartConnector">
            <a:avLst/>
          </a:prstGeom>
          <a:solidFill>
            <a:srgbClr val="F88152"/>
          </a:solidFill>
          <a:ln w="9525">
            <a:solidFill>
              <a:srgbClr val="3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yellow question mark and a black background&#10;&#10;AI-generated content may be incorrect.">
            <a:extLst>
              <a:ext uri="{FF2B5EF4-FFF2-40B4-BE49-F238E27FC236}">
                <a16:creationId xmlns:a16="http://schemas.microsoft.com/office/drawing/2014/main" id="{A0075F73-B40D-3B01-3DD9-F1B208B9E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83353">
            <a:off x="6349865" y="1139244"/>
            <a:ext cx="597426" cy="597426"/>
          </a:xfrm>
          <a:prstGeom prst="rect">
            <a:avLst/>
          </a:prstGeom>
        </p:spPr>
      </p:pic>
      <p:pic>
        <p:nvPicPr>
          <p:cNvPr id="22" name="Picture 21" descr="A yellow question mark and a black background&#10;&#10;AI-generated content may be incorrect.">
            <a:extLst>
              <a:ext uri="{FF2B5EF4-FFF2-40B4-BE49-F238E27FC236}">
                <a16:creationId xmlns:a16="http://schemas.microsoft.com/office/drawing/2014/main" id="{598D32FF-D036-B038-91E3-AB6B26251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08795" flipH="1">
            <a:off x="5420665" y="3745791"/>
            <a:ext cx="597426" cy="59742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5" grpId="0"/>
      <p:bldP spid="2696" grpId="0"/>
      <p:bldP spid="2697" grpId="0"/>
      <p:bldP spid="2698" grpId="0"/>
      <p:bldP spid="2724" grpId="0"/>
      <p:bldP spid="2725" grpId="0"/>
      <p:bldP spid="2726" grpId="0"/>
      <p:bldP spid="2727" grpId="0"/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666</Words>
  <Application>Microsoft Office PowerPoint</Application>
  <PresentationFormat>On-screen Show (16:9)</PresentationFormat>
  <Paragraphs>161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Barlow Semi Condensed Medium</vt:lpstr>
      <vt:lpstr>Arial</vt:lpstr>
      <vt:lpstr>Barlow Semi Condensed</vt:lpstr>
      <vt:lpstr>Fjalla One</vt:lpstr>
      <vt:lpstr>Technology Consulting by Slidesgo</vt:lpstr>
      <vt:lpstr>Fire Detection And Alarm System</vt:lpstr>
      <vt:lpstr>Table of Contents</vt:lpstr>
      <vt:lpstr>Application Overview</vt:lpstr>
      <vt:lpstr>Purpose of the App</vt:lpstr>
      <vt:lpstr>Increases</vt:lpstr>
      <vt:lpstr>Target Users</vt:lpstr>
      <vt:lpstr>Role of PLC in the application</vt:lpstr>
      <vt:lpstr>Advantages of using PLC</vt:lpstr>
      <vt:lpstr>System inputs</vt:lpstr>
      <vt:lpstr>System inputs: Heat Sensor </vt:lpstr>
      <vt:lpstr>System inputs</vt:lpstr>
      <vt:lpstr>System inputs</vt:lpstr>
      <vt:lpstr>System inputs</vt:lpstr>
      <vt:lpstr>System inputs</vt:lpstr>
      <vt:lpstr>System inputs</vt:lpstr>
      <vt:lpstr>System Outputs</vt:lpstr>
      <vt:lpstr>Ladder Diagram</vt:lpstr>
      <vt:lpstr>Sequence</vt:lpstr>
      <vt:lpstr>Ladder Diagram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لمياء اسلام محمد ابوالفتوح محمد ا</cp:lastModifiedBy>
  <cp:revision>15</cp:revision>
  <dcterms:modified xsi:type="dcterms:W3CDTF">2025-04-23T10:55:56Z</dcterms:modified>
</cp:coreProperties>
</file>