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8" r:id="rId2"/>
    <p:sldId id="272" r:id="rId3"/>
    <p:sldId id="273" r:id="rId4"/>
    <p:sldId id="274" r:id="rId5"/>
    <p:sldId id="260" r:id="rId6"/>
    <p:sldId id="259" r:id="rId7"/>
    <p:sldId id="257" r:id="rId8"/>
    <p:sldId id="261" r:id="rId9"/>
    <p:sldId id="262" r:id="rId10"/>
    <p:sldId id="266" r:id="rId11"/>
    <p:sldId id="263" r:id="rId12"/>
    <p:sldId id="264" r:id="rId13"/>
    <p:sldId id="265" r:id="rId14"/>
    <p:sldId id="267" r:id="rId15"/>
    <p:sldId id="268" r:id="rId16"/>
    <p:sldId id="276" r:id="rId17"/>
    <p:sldId id="271" r:id="rId18"/>
    <p:sldId id="270" r:id="rId19"/>
    <p:sldId id="278" r:id="rId20"/>
    <p:sldId id="279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18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71D90-7835-4202-AEDC-F9C5B8AF553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2C37F-F817-476E-8E93-9C8E1D1D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66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976BE57-6EC3-40DA-8275-9D55089E5575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5AD5-6ABA-4F64-B65A-A743C378030A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C243-B5AD-4A02-8BF4-B0BAE6EFA250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461C-D743-4A7B-8E27-27DB1B74122D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6CAC-1778-45F2-928F-F8AB2BF48CB6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6C77-8B82-4B51-978A-AD948AA0FC0F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47E7-05F5-4ED8-9EB2-6314D237733C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1D42B2C-FE0E-463A-A88F-116B477C47FC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D439B65-3D36-4DBA-8496-A0DF7BB6169D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9B02-31D5-41B4-9FD0-ADE14A4BB969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B069-B162-4CC5-A689-24BF8968D3DE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26F14-8CCF-4878-AE93-27E9F633C4B3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6FA4-E4DB-4EFD-BC9C-D407E8FDFCA9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67E2-11D1-4784-96B0-C7BC6B4035E5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5448-3A0F-42A7-A752-CB215C08EE05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568B-B8B2-471D-9A02-592D80FFC25A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A00C-1809-4AC1-9D67-BE042E503FEE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AC96A7E-2025-48E2-B044-7E5D9068180D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b@gmail.com" TargetMode="External"/><Relationship Id="rId2" Type="http://schemas.openxmlformats.org/officeDocument/2006/relationships/hyperlink" Target="mailto:a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d@gmail.com" TargetMode="External"/><Relationship Id="rId4" Type="http://schemas.openxmlformats.org/officeDocument/2006/relationships/hyperlink" Target="mailto:c@gmail.co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0" y="0"/>
            <a:ext cx="8106508" cy="6858000"/>
            <a:chOff x="0" y="0"/>
            <a:chExt cx="8106508" cy="6858000"/>
          </a:xfrm>
        </p:grpSpPr>
        <p:sp>
          <p:nvSpPr>
            <p:cNvPr id="10" name="TextBox 9"/>
            <p:cNvSpPr txBox="1"/>
            <p:nvPr/>
          </p:nvSpPr>
          <p:spPr>
            <a:xfrm flipH="1">
              <a:off x="0" y="0"/>
              <a:ext cx="8106508" cy="6858000"/>
            </a:xfrm>
            <a:custGeom>
              <a:avLst/>
              <a:gdLst/>
              <a:ahLst/>
              <a:cxnLst/>
              <a:rect l="l" t="t" r="r" b="b"/>
              <a:pathLst>
                <a:path w="8106508" h="6858000">
                  <a:moveTo>
                    <a:pt x="1499651" y="2978936"/>
                  </a:moveTo>
                  <a:cubicBezTo>
                    <a:pt x="1508609" y="2978936"/>
                    <a:pt x="1512756" y="2982752"/>
                    <a:pt x="1512093" y="2990382"/>
                  </a:cubicBezTo>
                  <a:lnTo>
                    <a:pt x="1511595" y="2997349"/>
                  </a:lnTo>
                  <a:cubicBezTo>
                    <a:pt x="1508941" y="3050100"/>
                    <a:pt x="1507116" y="3089745"/>
                    <a:pt x="1506121" y="3116286"/>
                  </a:cubicBezTo>
                  <a:cubicBezTo>
                    <a:pt x="1502140" y="3219464"/>
                    <a:pt x="1500149" y="3289964"/>
                    <a:pt x="1500149" y="3327785"/>
                  </a:cubicBezTo>
                  <a:cubicBezTo>
                    <a:pt x="1500149" y="3364943"/>
                    <a:pt x="1502223" y="3420761"/>
                    <a:pt x="1506370" y="3495242"/>
                  </a:cubicBezTo>
                  <a:cubicBezTo>
                    <a:pt x="1510517" y="3569723"/>
                    <a:pt x="1512590" y="3625542"/>
                    <a:pt x="1512590" y="3662699"/>
                  </a:cubicBezTo>
                  <a:cubicBezTo>
                    <a:pt x="1512590" y="3672321"/>
                    <a:pt x="1507116" y="3677131"/>
                    <a:pt x="1496168" y="3677131"/>
                  </a:cubicBezTo>
                  <a:cubicBezTo>
                    <a:pt x="1470954" y="3677131"/>
                    <a:pt x="1433133" y="3677297"/>
                    <a:pt x="1382705" y="3677629"/>
                  </a:cubicBezTo>
                  <a:cubicBezTo>
                    <a:pt x="1332277" y="3677961"/>
                    <a:pt x="1294291" y="3678126"/>
                    <a:pt x="1268745" y="3678126"/>
                  </a:cubicBezTo>
                  <a:cubicBezTo>
                    <a:pt x="1151633" y="3678126"/>
                    <a:pt x="1080968" y="3679785"/>
                    <a:pt x="1056749" y="3683103"/>
                  </a:cubicBezTo>
                  <a:cubicBezTo>
                    <a:pt x="1049782" y="3684098"/>
                    <a:pt x="1044805" y="3684596"/>
                    <a:pt x="1041820" y="3684596"/>
                  </a:cubicBezTo>
                  <a:cubicBezTo>
                    <a:pt x="1034853" y="3684596"/>
                    <a:pt x="1029378" y="3681444"/>
                    <a:pt x="1025397" y="3675140"/>
                  </a:cubicBezTo>
                  <a:cubicBezTo>
                    <a:pt x="1020753" y="3667178"/>
                    <a:pt x="1015444" y="3642462"/>
                    <a:pt x="1009473" y="3600991"/>
                  </a:cubicBezTo>
                  <a:cubicBezTo>
                    <a:pt x="1003833" y="3562839"/>
                    <a:pt x="1001013" y="3536630"/>
                    <a:pt x="1001013" y="3522364"/>
                  </a:cubicBezTo>
                  <a:cubicBezTo>
                    <a:pt x="1001013" y="3510420"/>
                    <a:pt x="1004662" y="3504449"/>
                    <a:pt x="1011961" y="3504449"/>
                  </a:cubicBezTo>
                  <a:cubicBezTo>
                    <a:pt x="1029213" y="3504449"/>
                    <a:pt x="1055173" y="3506025"/>
                    <a:pt x="1089842" y="3509176"/>
                  </a:cubicBezTo>
                  <a:cubicBezTo>
                    <a:pt x="1124511" y="3512328"/>
                    <a:pt x="1150637" y="3513904"/>
                    <a:pt x="1168221" y="3513904"/>
                  </a:cubicBezTo>
                  <a:cubicBezTo>
                    <a:pt x="1217322" y="3513904"/>
                    <a:pt x="1241540" y="3513904"/>
                    <a:pt x="1240877" y="3513904"/>
                  </a:cubicBezTo>
                  <a:cubicBezTo>
                    <a:pt x="1277702" y="3511582"/>
                    <a:pt x="1298935" y="3504117"/>
                    <a:pt x="1304575" y="3491510"/>
                  </a:cubicBezTo>
                  <a:cubicBezTo>
                    <a:pt x="1307893" y="3484211"/>
                    <a:pt x="1309551" y="3467955"/>
                    <a:pt x="1309551" y="3442741"/>
                  </a:cubicBezTo>
                  <a:cubicBezTo>
                    <a:pt x="1309551" y="3423830"/>
                    <a:pt x="1309386" y="3413546"/>
                    <a:pt x="1309054" y="3411887"/>
                  </a:cubicBezTo>
                  <a:cubicBezTo>
                    <a:pt x="1306732" y="3405252"/>
                    <a:pt x="1298770" y="3401934"/>
                    <a:pt x="1285167" y="3401934"/>
                  </a:cubicBezTo>
                  <a:lnTo>
                    <a:pt x="1232417" y="3401934"/>
                  </a:lnTo>
                  <a:cubicBezTo>
                    <a:pt x="1165069" y="3401934"/>
                    <a:pt x="1121940" y="3402929"/>
                    <a:pt x="1103030" y="3404920"/>
                  </a:cubicBezTo>
                  <a:cubicBezTo>
                    <a:pt x="1073171" y="3408238"/>
                    <a:pt x="1058242" y="3409896"/>
                    <a:pt x="1058242" y="3409896"/>
                  </a:cubicBezTo>
                  <a:cubicBezTo>
                    <a:pt x="1048621" y="3409896"/>
                    <a:pt x="1043810" y="3406579"/>
                    <a:pt x="1043810" y="3399944"/>
                  </a:cubicBezTo>
                  <a:cubicBezTo>
                    <a:pt x="1043810" y="3373402"/>
                    <a:pt x="1042483" y="3346861"/>
                    <a:pt x="1039829" y="3320320"/>
                  </a:cubicBezTo>
                  <a:cubicBezTo>
                    <a:pt x="1035350" y="3277025"/>
                    <a:pt x="1032551" y="3251925"/>
                    <a:pt x="1031431" y="3245021"/>
                  </a:cubicBezTo>
                  <a:lnTo>
                    <a:pt x="1031104" y="3243512"/>
                  </a:lnTo>
                  <a:lnTo>
                    <a:pt x="1030871" y="3244181"/>
                  </a:lnTo>
                  <a:cubicBezTo>
                    <a:pt x="1030871" y="3243310"/>
                    <a:pt x="1030918" y="3242944"/>
                    <a:pt x="1031011" y="3243085"/>
                  </a:cubicBezTo>
                  <a:lnTo>
                    <a:pt x="1031104" y="3243512"/>
                  </a:lnTo>
                  <a:lnTo>
                    <a:pt x="1033857" y="3235596"/>
                  </a:lnTo>
                  <a:cubicBezTo>
                    <a:pt x="1035848" y="3233689"/>
                    <a:pt x="1038834" y="3232735"/>
                    <a:pt x="1042815" y="3232735"/>
                  </a:cubicBezTo>
                  <a:cubicBezTo>
                    <a:pt x="1049450" y="3232735"/>
                    <a:pt x="1058407" y="3233399"/>
                    <a:pt x="1069688" y="3234725"/>
                  </a:cubicBezTo>
                  <a:cubicBezTo>
                    <a:pt x="1084285" y="3236053"/>
                    <a:pt x="1093409" y="3236882"/>
                    <a:pt x="1097058" y="3237214"/>
                  </a:cubicBezTo>
                  <a:cubicBezTo>
                    <a:pt x="1139855" y="3239536"/>
                    <a:pt x="1182155" y="3240697"/>
                    <a:pt x="1223957" y="3240697"/>
                  </a:cubicBezTo>
                  <a:cubicBezTo>
                    <a:pt x="1230260" y="3240697"/>
                    <a:pt x="1238223" y="3240946"/>
                    <a:pt x="1247844" y="3241444"/>
                  </a:cubicBezTo>
                  <a:cubicBezTo>
                    <a:pt x="1257465" y="3241941"/>
                    <a:pt x="1263934" y="3242190"/>
                    <a:pt x="1267252" y="3242190"/>
                  </a:cubicBezTo>
                  <a:cubicBezTo>
                    <a:pt x="1283176" y="3242190"/>
                    <a:pt x="1293959" y="3239039"/>
                    <a:pt x="1299599" y="3232735"/>
                  </a:cubicBezTo>
                  <a:cubicBezTo>
                    <a:pt x="1306234" y="3225436"/>
                    <a:pt x="1309551" y="3210507"/>
                    <a:pt x="1309551" y="3187947"/>
                  </a:cubicBezTo>
                  <a:cubicBezTo>
                    <a:pt x="1309551" y="3166383"/>
                    <a:pt x="1308722" y="3153610"/>
                    <a:pt x="1307063" y="3149629"/>
                  </a:cubicBezTo>
                  <a:cubicBezTo>
                    <a:pt x="1303082" y="3141334"/>
                    <a:pt x="1292300" y="3137187"/>
                    <a:pt x="1274716" y="3137187"/>
                  </a:cubicBezTo>
                  <a:cubicBezTo>
                    <a:pt x="1204383" y="3137187"/>
                    <a:pt x="1125092" y="3140837"/>
                    <a:pt x="1036843" y="3148135"/>
                  </a:cubicBezTo>
                  <a:cubicBezTo>
                    <a:pt x="1031867" y="3148468"/>
                    <a:pt x="1028383" y="3148633"/>
                    <a:pt x="1026393" y="3148633"/>
                  </a:cubicBezTo>
                  <a:cubicBezTo>
                    <a:pt x="1019758" y="3148633"/>
                    <a:pt x="1016440" y="3145150"/>
                    <a:pt x="1016440" y="3138183"/>
                  </a:cubicBezTo>
                  <a:cubicBezTo>
                    <a:pt x="1016440" y="3129889"/>
                    <a:pt x="1018181" y="3106416"/>
                    <a:pt x="1021665" y="3067766"/>
                  </a:cubicBezTo>
                  <a:cubicBezTo>
                    <a:pt x="1025148" y="3029116"/>
                    <a:pt x="1027720" y="3005975"/>
                    <a:pt x="1029378" y="2998345"/>
                  </a:cubicBezTo>
                  <a:cubicBezTo>
                    <a:pt x="1032032" y="2985406"/>
                    <a:pt x="1041985" y="2978936"/>
                    <a:pt x="1059237" y="2978936"/>
                  </a:cubicBezTo>
                  <a:cubicBezTo>
                    <a:pt x="1083456" y="2978936"/>
                    <a:pt x="1119949" y="2979600"/>
                    <a:pt x="1168718" y="2980927"/>
                  </a:cubicBezTo>
                  <a:cubicBezTo>
                    <a:pt x="1217487" y="2982254"/>
                    <a:pt x="1253982" y="2982918"/>
                    <a:pt x="1278200" y="2982918"/>
                  </a:cubicBezTo>
                  <a:cubicBezTo>
                    <a:pt x="1302751" y="2982918"/>
                    <a:pt x="1339659" y="2982254"/>
                    <a:pt x="1388926" y="2980927"/>
                  </a:cubicBezTo>
                  <a:cubicBezTo>
                    <a:pt x="1438192" y="2979600"/>
                    <a:pt x="1475101" y="2978936"/>
                    <a:pt x="1499651" y="2978936"/>
                  </a:cubicBezTo>
                  <a:close/>
                  <a:moveTo>
                    <a:pt x="3112153" y="2978936"/>
                  </a:moveTo>
                  <a:cubicBezTo>
                    <a:pt x="3118789" y="2978936"/>
                    <a:pt x="3122106" y="2984411"/>
                    <a:pt x="3122106" y="2995359"/>
                  </a:cubicBezTo>
                  <a:cubicBezTo>
                    <a:pt x="3122106" y="3015265"/>
                    <a:pt x="3121111" y="3045123"/>
                    <a:pt x="3119120" y="3084935"/>
                  </a:cubicBezTo>
                  <a:cubicBezTo>
                    <a:pt x="3117130" y="3124746"/>
                    <a:pt x="3116134" y="3154605"/>
                    <a:pt x="3116134" y="3174511"/>
                  </a:cubicBezTo>
                  <a:cubicBezTo>
                    <a:pt x="3116134" y="3182805"/>
                    <a:pt x="3112319" y="3193421"/>
                    <a:pt x="3104689" y="3206360"/>
                  </a:cubicBezTo>
                  <a:cubicBezTo>
                    <a:pt x="3030042" y="3323472"/>
                    <a:pt x="2972647" y="3410394"/>
                    <a:pt x="2932504" y="3467125"/>
                  </a:cubicBezTo>
                  <a:cubicBezTo>
                    <a:pt x="2924542" y="3479401"/>
                    <a:pt x="2920560" y="3490846"/>
                    <a:pt x="2920560" y="3501463"/>
                  </a:cubicBezTo>
                  <a:cubicBezTo>
                    <a:pt x="2920560" y="3519378"/>
                    <a:pt x="2922053" y="3546334"/>
                    <a:pt x="2925039" y="3582330"/>
                  </a:cubicBezTo>
                  <a:cubicBezTo>
                    <a:pt x="2928025" y="3618326"/>
                    <a:pt x="2929518" y="3645116"/>
                    <a:pt x="2929518" y="3662699"/>
                  </a:cubicBezTo>
                  <a:cubicBezTo>
                    <a:pt x="2929518" y="3670994"/>
                    <a:pt x="2924873" y="3675804"/>
                    <a:pt x="2915584" y="3677131"/>
                  </a:cubicBezTo>
                  <a:cubicBezTo>
                    <a:pt x="2902314" y="3679122"/>
                    <a:pt x="2871625" y="3680117"/>
                    <a:pt x="2823520" y="3680117"/>
                  </a:cubicBezTo>
                  <a:cubicBezTo>
                    <a:pt x="2775746" y="3680117"/>
                    <a:pt x="2745887" y="3679122"/>
                    <a:pt x="2733944" y="3677131"/>
                  </a:cubicBezTo>
                  <a:cubicBezTo>
                    <a:pt x="2725650" y="3675804"/>
                    <a:pt x="2721171" y="3674975"/>
                    <a:pt x="2720507" y="3674643"/>
                  </a:cubicBezTo>
                  <a:cubicBezTo>
                    <a:pt x="2717853" y="3673316"/>
                    <a:pt x="2716526" y="3669666"/>
                    <a:pt x="2716526" y="3663695"/>
                  </a:cubicBezTo>
                  <a:cubicBezTo>
                    <a:pt x="2716526" y="3646443"/>
                    <a:pt x="2717522" y="3620234"/>
                    <a:pt x="2719512" y="3585067"/>
                  </a:cubicBezTo>
                  <a:cubicBezTo>
                    <a:pt x="2721503" y="3549900"/>
                    <a:pt x="2722498" y="3523525"/>
                    <a:pt x="2722498" y="3505941"/>
                  </a:cubicBezTo>
                  <a:cubicBezTo>
                    <a:pt x="2722498" y="3494662"/>
                    <a:pt x="2717190" y="3482055"/>
                    <a:pt x="2706573" y="3468121"/>
                  </a:cubicBezTo>
                  <a:cubicBezTo>
                    <a:pt x="2631595" y="3373237"/>
                    <a:pt x="2572376" y="3282831"/>
                    <a:pt x="2528914" y="3196905"/>
                  </a:cubicBezTo>
                  <a:cubicBezTo>
                    <a:pt x="2523606" y="3186289"/>
                    <a:pt x="2520952" y="3173847"/>
                    <a:pt x="2520952" y="3159581"/>
                  </a:cubicBezTo>
                  <a:cubicBezTo>
                    <a:pt x="2520952" y="3141666"/>
                    <a:pt x="2521284" y="3115042"/>
                    <a:pt x="2521947" y="3079709"/>
                  </a:cubicBezTo>
                  <a:cubicBezTo>
                    <a:pt x="2522611" y="3044377"/>
                    <a:pt x="2522943" y="3017919"/>
                    <a:pt x="2522943" y="3000335"/>
                  </a:cubicBezTo>
                  <a:cubicBezTo>
                    <a:pt x="2522943" y="2986069"/>
                    <a:pt x="2526260" y="2978936"/>
                    <a:pt x="2532895" y="2978936"/>
                  </a:cubicBezTo>
                  <a:cubicBezTo>
                    <a:pt x="2553133" y="2978936"/>
                    <a:pt x="2583241" y="2979849"/>
                    <a:pt x="2623218" y="2981673"/>
                  </a:cubicBezTo>
                  <a:cubicBezTo>
                    <a:pt x="2663195" y="2983498"/>
                    <a:pt x="2693137" y="2984411"/>
                    <a:pt x="2713043" y="2984411"/>
                  </a:cubicBezTo>
                  <a:cubicBezTo>
                    <a:pt x="2721337" y="2984411"/>
                    <a:pt x="2725484" y="2984411"/>
                    <a:pt x="2725484" y="2984411"/>
                  </a:cubicBezTo>
                  <a:cubicBezTo>
                    <a:pt x="2728470" y="2985406"/>
                    <a:pt x="2729963" y="2989387"/>
                    <a:pt x="2729963" y="2996354"/>
                  </a:cubicBezTo>
                  <a:cubicBezTo>
                    <a:pt x="2729963" y="3012942"/>
                    <a:pt x="2728719" y="3038073"/>
                    <a:pt x="2726230" y="3071747"/>
                  </a:cubicBezTo>
                  <a:cubicBezTo>
                    <a:pt x="2723742" y="3105421"/>
                    <a:pt x="2722498" y="3130552"/>
                    <a:pt x="2722498" y="3147140"/>
                  </a:cubicBezTo>
                  <a:cubicBezTo>
                    <a:pt x="2722498" y="3155434"/>
                    <a:pt x="2736764" y="3179487"/>
                    <a:pt x="2765295" y="3219298"/>
                  </a:cubicBezTo>
                  <a:cubicBezTo>
                    <a:pt x="2787855" y="3251148"/>
                    <a:pt x="2805936" y="3275035"/>
                    <a:pt x="2819539" y="3290959"/>
                  </a:cubicBezTo>
                  <a:cubicBezTo>
                    <a:pt x="2834468" y="3274040"/>
                    <a:pt x="2853544" y="3249987"/>
                    <a:pt x="2876768" y="3218801"/>
                  </a:cubicBezTo>
                  <a:cubicBezTo>
                    <a:pt x="2905963" y="3178989"/>
                    <a:pt x="2920560" y="3154107"/>
                    <a:pt x="2920560" y="3144154"/>
                  </a:cubicBezTo>
                  <a:cubicBezTo>
                    <a:pt x="2920560" y="3127234"/>
                    <a:pt x="2919814" y="3101772"/>
                    <a:pt x="2918321" y="3067766"/>
                  </a:cubicBezTo>
                  <a:cubicBezTo>
                    <a:pt x="2916828" y="3033760"/>
                    <a:pt x="2916082" y="3008297"/>
                    <a:pt x="2916082" y="2991378"/>
                  </a:cubicBezTo>
                  <a:cubicBezTo>
                    <a:pt x="2916082" y="2986401"/>
                    <a:pt x="2919897" y="2983913"/>
                    <a:pt x="2927527" y="2983913"/>
                  </a:cubicBezTo>
                  <a:cubicBezTo>
                    <a:pt x="2948097" y="2983913"/>
                    <a:pt x="2978951" y="2983084"/>
                    <a:pt x="3020089" y="2981425"/>
                  </a:cubicBezTo>
                  <a:cubicBezTo>
                    <a:pt x="3061228" y="2979766"/>
                    <a:pt x="3091916" y="2978936"/>
                    <a:pt x="3112153" y="2978936"/>
                  </a:cubicBezTo>
                  <a:close/>
                  <a:moveTo>
                    <a:pt x="212540" y="2973960"/>
                  </a:moveTo>
                  <a:cubicBezTo>
                    <a:pt x="220834" y="2973960"/>
                    <a:pt x="233524" y="2974790"/>
                    <a:pt x="250610" y="2976448"/>
                  </a:cubicBezTo>
                  <a:cubicBezTo>
                    <a:pt x="267695" y="2978107"/>
                    <a:pt x="280385" y="2978936"/>
                    <a:pt x="288679" y="2978936"/>
                  </a:cubicBezTo>
                  <a:cubicBezTo>
                    <a:pt x="298632" y="2978936"/>
                    <a:pt x="313313" y="2978439"/>
                    <a:pt x="332721" y="2977444"/>
                  </a:cubicBezTo>
                  <a:cubicBezTo>
                    <a:pt x="352129" y="2976448"/>
                    <a:pt x="366643" y="2975951"/>
                    <a:pt x="376265" y="2975951"/>
                  </a:cubicBezTo>
                  <a:cubicBezTo>
                    <a:pt x="382900" y="2975951"/>
                    <a:pt x="389037" y="2982420"/>
                    <a:pt x="394678" y="2995359"/>
                  </a:cubicBezTo>
                  <a:cubicBezTo>
                    <a:pt x="460367" y="3135695"/>
                    <a:pt x="509965" y="3240697"/>
                    <a:pt x="543473" y="3310367"/>
                  </a:cubicBezTo>
                  <a:cubicBezTo>
                    <a:pt x="555417" y="3335250"/>
                    <a:pt x="563213" y="3347691"/>
                    <a:pt x="566862" y="3347691"/>
                  </a:cubicBezTo>
                  <a:cubicBezTo>
                    <a:pt x="573830" y="3347691"/>
                    <a:pt x="582455" y="3336908"/>
                    <a:pt x="592740" y="3315344"/>
                  </a:cubicBezTo>
                  <a:lnTo>
                    <a:pt x="738052" y="2996354"/>
                  </a:lnTo>
                  <a:cubicBezTo>
                    <a:pt x="744687" y="2982420"/>
                    <a:pt x="749830" y="2975453"/>
                    <a:pt x="753479" y="2975453"/>
                  </a:cubicBezTo>
                  <a:cubicBezTo>
                    <a:pt x="771726" y="2975453"/>
                    <a:pt x="799097" y="2976034"/>
                    <a:pt x="835590" y="2977195"/>
                  </a:cubicBezTo>
                  <a:cubicBezTo>
                    <a:pt x="872084" y="2978356"/>
                    <a:pt x="899454" y="2978936"/>
                    <a:pt x="917702" y="2978936"/>
                  </a:cubicBezTo>
                  <a:cubicBezTo>
                    <a:pt x="931968" y="2978936"/>
                    <a:pt x="938935" y="2982254"/>
                    <a:pt x="938603" y="2988889"/>
                  </a:cubicBezTo>
                  <a:lnTo>
                    <a:pt x="938105" y="2997349"/>
                  </a:lnTo>
                  <a:cubicBezTo>
                    <a:pt x="935451" y="3051758"/>
                    <a:pt x="933958" y="3092731"/>
                    <a:pt x="933626" y="3120267"/>
                  </a:cubicBezTo>
                  <a:cubicBezTo>
                    <a:pt x="930308" y="3226100"/>
                    <a:pt x="928650" y="3298258"/>
                    <a:pt x="928650" y="3336742"/>
                  </a:cubicBezTo>
                  <a:cubicBezTo>
                    <a:pt x="928650" y="3372905"/>
                    <a:pt x="930391" y="3427231"/>
                    <a:pt x="933875" y="3499721"/>
                  </a:cubicBezTo>
                  <a:cubicBezTo>
                    <a:pt x="937358" y="3572211"/>
                    <a:pt x="939100" y="3626537"/>
                    <a:pt x="939100" y="3662699"/>
                  </a:cubicBezTo>
                  <a:cubicBezTo>
                    <a:pt x="939100" y="3668008"/>
                    <a:pt x="938354" y="3671740"/>
                    <a:pt x="936861" y="3673896"/>
                  </a:cubicBezTo>
                  <a:cubicBezTo>
                    <a:pt x="935368" y="3676053"/>
                    <a:pt x="931304" y="3677131"/>
                    <a:pt x="924669" y="3677131"/>
                  </a:cubicBezTo>
                  <a:lnTo>
                    <a:pt x="758455" y="3677131"/>
                  </a:lnTo>
                  <a:cubicBezTo>
                    <a:pt x="749166" y="3677131"/>
                    <a:pt x="744521" y="3671325"/>
                    <a:pt x="744521" y="3659713"/>
                  </a:cubicBezTo>
                  <a:cubicBezTo>
                    <a:pt x="744521" y="3627201"/>
                    <a:pt x="745351" y="3578432"/>
                    <a:pt x="747010" y="3513406"/>
                  </a:cubicBezTo>
                  <a:cubicBezTo>
                    <a:pt x="748668" y="3448381"/>
                    <a:pt x="749498" y="3399612"/>
                    <a:pt x="749498" y="3367099"/>
                  </a:cubicBezTo>
                  <a:cubicBezTo>
                    <a:pt x="749498" y="3360464"/>
                    <a:pt x="748337" y="3355653"/>
                    <a:pt x="746014" y="3352667"/>
                  </a:cubicBezTo>
                  <a:cubicBezTo>
                    <a:pt x="743692" y="3354658"/>
                    <a:pt x="742199" y="3356483"/>
                    <a:pt x="741536" y="3358141"/>
                  </a:cubicBezTo>
                  <a:cubicBezTo>
                    <a:pt x="725943" y="3390986"/>
                    <a:pt x="702554" y="3444234"/>
                    <a:pt x="671368" y="3517885"/>
                  </a:cubicBezTo>
                  <a:cubicBezTo>
                    <a:pt x="642172" y="3587555"/>
                    <a:pt x="618617" y="3640637"/>
                    <a:pt x="600702" y="3677131"/>
                  </a:cubicBezTo>
                  <a:cubicBezTo>
                    <a:pt x="597384" y="3683766"/>
                    <a:pt x="587100" y="3687084"/>
                    <a:pt x="569848" y="3687084"/>
                  </a:cubicBezTo>
                  <a:cubicBezTo>
                    <a:pt x="558237" y="3687084"/>
                    <a:pt x="551601" y="3686918"/>
                    <a:pt x="549943" y="3686586"/>
                  </a:cubicBezTo>
                  <a:cubicBezTo>
                    <a:pt x="544966" y="3685259"/>
                    <a:pt x="540819" y="3680780"/>
                    <a:pt x="537501" y="3673150"/>
                  </a:cubicBezTo>
                  <a:cubicBezTo>
                    <a:pt x="513615" y="3614428"/>
                    <a:pt x="489728" y="3555540"/>
                    <a:pt x="465841" y="3496486"/>
                  </a:cubicBezTo>
                  <a:cubicBezTo>
                    <a:pt x="425034" y="3395962"/>
                    <a:pt x="402806" y="3344705"/>
                    <a:pt x="399156" y="3342714"/>
                  </a:cubicBezTo>
                  <a:cubicBezTo>
                    <a:pt x="396171" y="3343378"/>
                    <a:pt x="394678" y="3348521"/>
                    <a:pt x="394678" y="3358141"/>
                  </a:cubicBezTo>
                  <a:cubicBezTo>
                    <a:pt x="394678" y="3391650"/>
                    <a:pt x="395922" y="3441911"/>
                    <a:pt x="398410" y="3508927"/>
                  </a:cubicBezTo>
                  <a:cubicBezTo>
                    <a:pt x="400898" y="3575944"/>
                    <a:pt x="402142" y="3626206"/>
                    <a:pt x="402142" y="3659713"/>
                  </a:cubicBezTo>
                  <a:cubicBezTo>
                    <a:pt x="402142" y="3671325"/>
                    <a:pt x="397332" y="3677131"/>
                    <a:pt x="387711" y="3677131"/>
                  </a:cubicBezTo>
                  <a:lnTo>
                    <a:pt x="211545" y="3677131"/>
                  </a:lnTo>
                  <a:cubicBezTo>
                    <a:pt x="201923" y="3677131"/>
                    <a:pt x="197113" y="3671989"/>
                    <a:pt x="197113" y="3661704"/>
                  </a:cubicBezTo>
                  <a:cubicBezTo>
                    <a:pt x="197113" y="3625874"/>
                    <a:pt x="198606" y="3571796"/>
                    <a:pt x="201592" y="3499472"/>
                  </a:cubicBezTo>
                  <a:cubicBezTo>
                    <a:pt x="204578" y="3427148"/>
                    <a:pt x="206071" y="3372905"/>
                    <a:pt x="206071" y="3336742"/>
                  </a:cubicBezTo>
                  <a:cubicBezTo>
                    <a:pt x="206071" y="3297595"/>
                    <a:pt x="204660" y="3239121"/>
                    <a:pt x="201841" y="3161323"/>
                  </a:cubicBezTo>
                  <a:cubicBezTo>
                    <a:pt x="199020" y="3083525"/>
                    <a:pt x="197611" y="3025052"/>
                    <a:pt x="197611" y="2985903"/>
                  </a:cubicBezTo>
                  <a:cubicBezTo>
                    <a:pt x="197611" y="2977941"/>
                    <a:pt x="202587" y="2973960"/>
                    <a:pt x="212540" y="2973960"/>
                  </a:cubicBezTo>
                  <a:close/>
                  <a:moveTo>
                    <a:pt x="1577210" y="2972965"/>
                  </a:moveTo>
                  <a:cubicBezTo>
                    <a:pt x="1577541" y="2972965"/>
                    <a:pt x="1599272" y="2974624"/>
                    <a:pt x="1642401" y="2977941"/>
                  </a:cubicBezTo>
                  <a:cubicBezTo>
                    <a:pt x="1722688" y="2984245"/>
                    <a:pt x="1777761" y="2987397"/>
                    <a:pt x="1807619" y="2987397"/>
                  </a:cubicBezTo>
                  <a:cubicBezTo>
                    <a:pt x="1912788" y="2987397"/>
                    <a:pt x="1992245" y="2983913"/>
                    <a:pt x="2045991" y="2976946"/>
                  </a:cubicBezTo>
                  <a:cubicBezTo>
                    <a:pt x="2049972" y="2976614"/>
                    <a:pt x="2052294" y="2976448"/>
                    <a:pt x="2052958" y="2976448"/>
                  </a:cubicBezTo>
                  <a:cubicBezTo>
                    <a:pt x="2058598" y="2976448"/>
                    <a:pt x="2062579" y="2988889"/>
                    <a:pt x="2064901" y="3013771"/>
                  </a:cubicBezTo>
                  <a:cubicBezTo>
                    <a:pt x="2066228" y="3029364"/>
                    <a:pt x="2067390" y="3044957"/>
                    <a:pt x="2068385" y="3060550"/>
                  </a:cubicBezTo>
                  <a:cubicBezTo>
                    <a:pt x="2069048" y="3065527"/>
                    <a:pt x="2072034" y="3079626"/>
                    <a:pt x="2077342" y="3102850"/>
                  </a:cubicBezTo>
                  <a:cubicBezTo>
                    <a:pt x="2081987" y="3124083"/>
                    <a:pt x="2084309" y="3136856"/>
                    <a:pt x="2084309" y="3141168"/>
                  </a:cubicBezTo>
                  <a:cubicBezTo>
                    <a:pt x="2084309" y="3144486"/>
                    <a:pt x="2081655" y="3146145"/>
                    <a:pt x="2076347" y="3146145"/>
                  </a:cubicBezTo>
                  <a:cubicBezTo>
                    <a:pt x="2036867" y="3146145"/>
                    <a:pt x="1983951" y="3142828"/>
                    <a:pt x="1917599" y="3136192"/>
                  </a:cubicBezTo>
                  <a:cubicBezTo>
                    <a:pt x="1914944" y="3225768"/>
                    <a:pt x="1913617" y="3283495"/>
                    <a:pt x="1913617" y="3309372"/>
                  </a:cubicBezTo>
                  <a:cubicBezTo>
                    <a:pt x="1913617" y="3348521"/>
                    <a:pt x="1915276" y="3407242"/>
                    <a:pt x="1918594" y="3485538"/>
                  </a:cubicBezTo>
                  <a:cubicBezTo>
                    <a:pt x="1921911" y="3563834"/>
                    <a:pt x="1923570" y="3622556"/>
                    <a:pt x="1923570" y="3661704"/>
                  </a:cubicBezTo>
                  <a:cubicBezTo>
                    <a:pt x="1923570" y="3670330"/>
                    <a:pt x="1918925" y="3675472"/>
                    <a:pt x="1909636" y="3677131"/>
                  </a:cubicBezTo>
                  <a:cubicBezTo>
                    <a:pt x="1892384" y="3679785"/>
                    <a:pt x="1862360" y="3681112"/>
                    <a:pt x="1819563" y="3681112"/>
                  </a:cubicBezTo>
                  <a:cubicBezTo>
                    <a:pt x="1781078" y="3681112"/>
                    <a:pt x="1751883" y="3679785"/>
                    <a:pt x="1731977" y="3677131"/>
                  </a:cubicBezTo>
                  <a:cubicBezTo>
                    <a:pt x="1723683" y="3676136"/>
                    <a:pt x="1719039" y="3675306"/>
                    <a:pt x="1718043" y="3674643"/>
                  </a:cubicBezTo>
                  <a:cubicBezTo>
                    <a:pt x="1715058" y="3672984"/>
                    <a:pt x="1713565" y="3669003"/>
                    <a:pt x="1713565" y="3662699"/>
                  </a:cubicBezTo>
                  <a:cubicBezTo>
                    <a:pt x="1713565" y="3623551"/>
                    <a:pt x="1715140" y="3564663"/>
                    <a:pt x="1718292" y="3486036"/>
                  </a:cubicBezTo>
                  <a:cubicBezTo>
                    <a:pt x="1721444" y="3407408"/>
                    <a:pt x="1723020" y="3348521"/>
                    <a:pt x="1723020" y="3309372"/>
                  </a:cubicBezTo>
                  <a:cubicBezTo>
                    <a:pt x="1723020" y="3276196"/>
                    <a:pt x="1722025" y="3217640"/>
                    <a:pt x="1720034" y="3133704"/>
                  </a:cubicBezTo>
                  <a:cubicBezTo>
                    <a:pt x="1632780" y="3138680"/>
                    <a:pt x="1582850" y="3141168"/>
                    <a:pt x="1570243" y="3141168"/>
                  </a:cubicBezTo>
                  <a:cubicBezTo>
                    <a:pt x="1562944" y="3141168"/>
                    <a:pt x="1559295" y="3137851"/>
                    <a:pt x="1559295" y="3131215"/>
                  </a:cubicBezTo>
                  <a:cubicBezTo>
                    <a:pt x="1559295" y="3123253"/>
                    <a:pt x="1560373" y="3111227"/>
                    <a:pt x="1562530" y="3095136"/>
                  </a:cubicBezTo>
                  <a:cubicBezTo>
                    <a:pt x="1564686" y="3079046"/>
                    <a:pt x="1565764" y="3066854"/>
                    <a:pt x="1565764" y="3058559"/>
                  </a:cubicBezTo>
                  <a:cubicBezTo>
                    <a:pt x="1565764" y="3051261"/>
                    <a:pt x="1565432" y="3038820"/>
                    <a:pt x="1564769" y="3021236"/>
                  </a:cubicBezTo>
                  <a:cubicBezTo>
                    <a:pt x="1564105" y="3005312"/>
                    <a:pt x="1563774" y="2992870"/>
                    <a:pt x="1563774" y="2983913"/>
                  </a:cubicBezTo>
                  <a:cubicBezTo>
                    <a:pt x="1564105" y="2978273"/>
                    <a:pt x="1564769" y="2975039"/>
                    <a:pt x="1565764" y="2974209"/>
                  </a:cubicBezTo>
                  <a:cubicBezTo>
                    <a:pt x="1566760" y="2973379"/>
                    <a:pt x="1570574" y="2972965"/>
                    <a:pt x="1577210" y="2972965"/>
                  </a:cubicBezTo>
                  <a:close/>
                  <a:moveTo>
                    <a:pt x="2202832" y="2958035"/>
                  </a:moveTo>
                  <a:cubicBezTo>
                    <a:pt x="2204823" y="2958035"/>
                    <a:pt x="2207643" y="2958201"/>
                    <a:pt x="2211292" y="2958533"/>
                  </a:cubicBezTo>
                  <a:cubicBezTo>
                    <a:pt x="2277977" y="2968486"/>
                    <a:pt x="2334210" y="2990051"/>
                    <a:pt x="2379993" y="3023227"/>
                  </a:cubicBezTo>
                  <a:cubicBezTo>
                    <a:pt x="2436061" y="3063370"/>
                    <a:pt x="2464095" y="3113798"/>
                    <a:pt x="2464095" y="3174511"/>
                  </a:cubicBezTo>
                  <a:cubicBezTo>
                    <a:pt x="2464095" y="3216313"/>
                    <a:pt x="2452649" y="3254466"/>
                    <a:pt x="2429757" y="3288969"/>
                  </a:cubicBezTo>
                  <a:cubicBezTo>
                    <a:pt x="2426440" y="3293945"/>
                    <a:pt x="2405207" y="3318993"/>
                    <a:pt x="2366059" y="3364113"/>
                  </a:cubicBezTo>
                  <a:cubicBezTo>
                    <a:pt x="2343499" y="3390654"/>
                    <a:pt x="2332219" y="3414707"/>
                    <a:pt x="2332219" y="3436271"/>
                  </a:cubicBezTo>
                  <a:cubicBezTo>
                    <a:pt x="2332219" y="3470111"/>
                    <a:pt x="2349471" y="3495657"/>
                    <a:pt x="2383974" y="3512908"/>
                  </a:cubicBezTo>
                  <a:cubicBezTo>
                    <a:pt x="2399567" y="3520539"/>
                    <a:pt x="2431417" y="3529828"/>
                    <a:pt x="2479522" y="3540777"/>
                  </a:cubicBezTo>
                  <a:cubicBezTo>
                    <a:pt x="2484498" y="3541772"/>
                    <a:pt x="2486987" y="3544094"/>
                    <a:pt x="2486987" y="3547744"/>
                  </a:cubicBezTo>
                  <a:cubicBezTo>
                    <a:pt x="2486987" y="3558028"/>
                    <a:pt x="2473882" y="3586477"/>
                    <a:pt x="2447673" y="3633090"/>
                  </a:cubicBezTo>
                  <a:cubicBezTo>
                    <a:pt x="2421464" y="3679702"/>
                    <a:pt x="2404544" y="3703008"/>
                    <a:pt x="2396913" y="3703008"/>
                  </a:cubicBezTo>
                  <a:cubicBezTo>
                    <a:pt x="2395254" y="3703008"/>
                    <a:pt x="2393098" y="3702843"/>
                    <a:pt x="2390444" y="3702511"/>
                  </a:cubicBezTo>
                  <a:cubicBezTo>
                    <a:pt x="2319115" y="3690899"/>
                    <a:pt x="2258569" y="3663861"/>
                    <a:pt x="2208804" y="3621395"/>
                  </a:cubicBezTo>
                  <a:cubicBezTo>
                    <a:pt x="2152073" y="3573289"/>
                    <a:pt x="2123707" y="3515563"/>
                    <a:pt x="2123707" y="3448215"/>
                  </a:cubicBezTo>
                  <a:cubicBezTo>
                    <a:pt x="2123707" y="3412053"/>
                    <a:pt x="2135484" y="3375725"/>
                    <a:pt x="2159040" y="3339231"/>
                  </a:cubicBezTo>
                  <a:cubicBezTo>
                    <a:pt x="2161030" y="3336577"/>
                    <a:pt x="2183092" y="3308709"/>
                    <a:pt x="2225226" y="3255627"/>
                  </a:cubicBezTo>
                  <a:cubicBezTo>
                    <a:pt x="2249113" y="3226100"/>
                    <a:pt x="2261057" y="3201218"/>
                    <a:pt x="2261057" y="3180980"/>
                  </a:cubicBezTo>
                  <a:cubicBezTo>
                    <a:pt x="2261057" y="3158420"/>
                    <a:pt x="2250274" y="3140837"/>
                    <a:pt x="2228710" y="3128230"/>
                  </a:cubicBezTo>
                  <a:cubicBezTo>
                    <a:pt x="2210795" y="3117281"/>
                    <a:pt x="2189894" y="3111808"/>
                    <a:pt x="2166007" y="3111808"/>
                  </a:cubicBezTo>
                  <a:cubicBezTo>
                    <a:pt x="2162689" y="3111808"/>
                    <a:pt x="2157878" y="3112305"/>
                    <a:pt x="2151575" y="3113300"/>
                  </a:cubicBezTo>
                  <a:cubicBezTo>
                    <a:pt x="2145271" y="3114296"/>
                    <a:pt x="2140793" y="3114793"/>
                    <a:pt x="2138139" y="3114793"/>
                  </a:cubicBezTo>
                  <a:cubicBezTo>
                    <a:pt x="2132167" y="3114793"/>
                    <a:pt x="2129181" y="3111973"/>
                    <a:pt x="2129181" y="3106333"/>
                  </a:cubicBezTo>
                  <a:cubicBezTo>
                    <a:pt x="2129181" y="3105007"/>
                    <a:pt x="2129679" y="3103348"/>
                    <a:pt x="2130674" y="3101357"/>
                  </a:cubicBezTo>
                  <a:cubicBezTo>
                    <a:pt x="2162191" y="3037991"/>
                    <a:pt x="2182263" y="2994198"/>
                    <a:pt x="2190888" y="2969979"/>
                  </a:cubicBezTo>
                  <a:cubicBezTo>
                    <a:pt x="2193875" y="2962017"/>
                    <a:pt x="2197856" y="2958035"/>
                    <a:pt x="2202832" y="2958035"/>
                  </a:cubicBezTo>
                  <a:close/>
                  <a:moveTo>
                    <a:pt x="3250582" y="2958035"/>
                  </a:moveTo>
                  <a:cubicBezTo>
                    <a:pt x="3252573" y="2958035"/>
                    <a:pt x="3255392" y="2958201"/>
                    <a:pt x="3259042" y="2958533"/>
                  </a:cubicBezTo>
                  <a:cubicBezTo>
                    <a:pt x="3325726" y="2968486"/>
                    <a:pt x="3381960" y="2990051"/>
                    <a:pt x="3427743" y="3023227"/>
                  </a:cubicBezTo>
                  <a:cubicBezTo>
                    <a:pt x="3483811" y="3063370"/>
                    <a:pt x="3511845" y="3113798"/>
                    <a:pt x="3511845" y="3174511"/>
                  </a:cubicBezTo>
                  <a:cubicBezTo>
                    <a:pt x="3511845" y="3216313"/>
                    <a:pt x="3500399" y="3254466"/>
                    <a:pt x="3477508" y="3288969"/>
                  </a:cubicBezTo>
                  <a:cubicBezTo>
                    <a:pt x="3474190" y="3293945"/>
                    <a:pt x="3452957" y="3318993"/>
                    <a:pt x="3413809" y="3364113"/>
                  </a:cubicBezTo>
                  <a:cubicBezTo>
                    <a:pt x="3391249" y="3390654"/>
                    <a:pt x="3379969" y="3414707"/>
                    <a:pt x="3379969" y="3436271"/>
                  </a:cubicBezTo>
                  <a:cubicBezTo>
                    <a:pt x="3379969" y="3470111"/>
                    <a:pt x="3397221" y="3495657"/>
                    <a:pt x="3431724" y="3512908"/>
                  </a:cubicBezTo>
                  <a:cubicBezTo>
                    <a:pt x="3447317" y="3520539"/>
                    <a:pt x="3479167" y="3529828"/>
                    <a:pt x="3527272" y="3540777"/>
                  </a:cubicBezTo>
                  <a:cubicBezTo>
                    <a:pt x="3532249" y="3541772"/>
                    <a:pt x="3534737" y="3544094"/>
                    <a:pt x="3534737" y="3547744"/>
                  </a:cubicBezTo>
                  <a:cubicBezTo>
                    <a:pt x="3534737" y="3558028"/>
                    <a:pt x="3521632" y="3586477"/>
                    <a:pt x="3495423" y="3633090"/>
                  </a:cubicBezTo>
                  <a:cubicBezTo>
                    <a:pt x="3469214" y="3679702"/>
                    <a:pt x="3452294" y="3703008"/>
                    <a:pt x="3444663" y="3703008"/>
                  </a:cubicBezTo>
                  <a:cubicBezTo>
                    <a:pt x="3443004" y="3703008"/>
                    <a:pt x="3440848" y="3702843"/>
                    <a:pt x="3438194" y="3702511"/>
                  </a:cubicBezTo>
                  <a:cubicBezTo>
                    <a:pt x="3366865" y="3690899"/>
                    <a:pt x="3306318" y="3663861"/>
                    <a:pt x="3256554" y="3621395"/>
                  </a:cubicBezTo>
                  <a:cubicBezTo>
                    <a:pt x="3199822" y="3573289"/>
                    <a:pt x="3171457" y="3515563"/>
                    <a:pt x="3171457" y="3448215"/>
                  </a:cubicBezTo>
                  <a:cubicBezTo>
                    <a:pt x="3171457" y="3412053"/>
                    <a:pt x="3183234" y="3375725"/>
                    <a:pt x="3206789" y="3339231"/>
                  </a:cubicBezTo>
                  <a:cubicBezTo>
                    <a:pt x="3208780" y="3336577"/>
                    <a:pt x="3230842" y="3308709"/>
                    <a:pt x="3272976" y="3255627"/>
                  </a:cubicBezTo>
                  <a:cubicBezTo>
                    <a:pt x="3296863" y="3226100"/>
                    <a:pt x="3308806" y="3201218"/>
                    <a:pt x="3308806" y="3180980"/>
                  </a:cubicBezTo>
                  <a:cubicBezTo>
                    <a:pt x="3308806" y="3158420"/>
                    <a:pt x="3298024" y="3140837"/>
                    <a:pt x="3276459" y="3128230"/>
                  </a:cubicBezTo>
                  <a:cubicBezTo>
                    <a:pt x="3258544" y="3117281"/>
                    <a:pt x="3237643" y="3111808"/>
                    <a:pt x="3213756" y="3111808"/>
                  </a:cubicBezTo>
                  <a:cubicBezTo>
                    <a:pt x="3210439" y="3111808"/>
                    <a:pt x="3205628" y="3112305"/>
                    <a:pt x="3199325" y="3113300"/>
                  </a:cubicBezTo>
                  <a:cubicBezTo>
                    <a:pt x="3193021" y="3114296"/>
                    <a:pt x="3188543" y="3114793"/>
                    <a:pt x="3185888" y="3114793"/>
                  </a:cubicBezTo>
                  <a:cubicBezTo>
                    <a:pt x="3179917" y="3114793"/>
                    <a:pt x="3176931" y="3111973"/>
                    <a:pt x="3176931" y="3106333"/>
                  </a:cubicBezTo>
                  <a:cubicBezTo>
                    <a:pt x="3176931" y="3105007"/>
                    <a:pt x="3177428" y="3103348"/>
                    <a:pt x="3178424" y="3101357"/>
                  </a:cubicBezTo>
                  <a:cubicBezTo>
                    <a:pt x="3209941" y="3037991"/>
                    <a:pt x="3230013" y="2994198"/>
                    <a:pt x="3238639" y="2969979"/>
                  </a:cubicBezTo>
                  <a:cubicBezTo>
                    <a:pt x="3241624" y="2962017"/>
                    <a:pt x="3245606" y="2958035"/>
                    <a:pt x="3250582" y="2958035"/>
                  </a:cubicBezTo>
                  <a:close/>
                  <a:moveTo>
                    <a:pt x="4502686" y="1992136"/>
                  </a:moveTo>
                  <a:cubicBezTo>
                    <a:pt x="4495719" y="2005407"/>
                    <a:pt x="4484772" y="2035929"/>
                    <a:pt x="4469842" y="2083703"/>
                  </a:cubicBezTo>
                  <a:cubicBezTo>
                    <a:pt x="4454581" y="2133135"/>
                    <a:pt x="4446950" y="2163326"/>
                    <a:pt x="4446950" y="2174274"/>
                  </a:cubicBezTo>
                  <a:cubicBezTo>
                    <a:pt x="4446950" y="2177260"/>
                    <a:pt x="4447282" y="2179582"/>
                    <a:pt x="4447946" y="2181241"/>
                  </a:cubicBezTo>
                  <a:cubicBezTo>
                    <a:pt x="4450268" y="2186549"/>
                    <a:pt x="4462377" y="2189203"/>
                    <a:pt x="4484274" y="2189203"/>
                  </a:cubicBezTo>
                  <a:cubicBezTo>
                    <a:pt x="4507829" y="2189203"/>
                    <a:pt x="4524749" y="2188872"/>
                    <a:pt x="4535034" y="2188208"/>
                  </a:cubicBezTo>
                  <a:cubicBezTo>
                    <a:pt x="4554939" y="2187545"/>
                    <a:pt x="4564892" y="2184227"/>
                    <a:pt x="4564892" y="2178255"/>
                  </a:cubicBezTo>
                  <a:cubicBezTo>
                    <a:pt x="4564892" y="2169298"/>
                    <a:pt x="4555934" y="2138941"/>
                    <a:pt x="4538019" y="2087187"/>
                  </a:cubicBezTo>
                  <a:cubicBezTo>
                    <a:pt x="4521431" y="2038417"/>
                    <a:pt x="4509654" y="2006734"/>
                    <a:pt x="4502686" y="1992136"/>
                  </a:cubicBezTo>
                  <a:close/>
                  <a:moveTo>
                    <a:pt x="5969536" y="1992136"/>
                  </a:moveTo>
                  <a:cubicBezTo>
                    <a:pt x="5962569" y="2005407"/>
                    <a:pt x="5951621" y="2035929"/>
                    <a:pt x="5936692" y="2083703"/>
                  </a:cubicBezTo>
                  <a:cubicBezTo>
                    <a:pt x="5921431" y="2133135"/>
                    <a:pt x="5913800" y="2163326"/>
                    <a:pt x="5913800" y="2174274"/>
                  </a:cubicBezTo>
                  <a:cubicBezTo>
                    <a:pt x="5913800" y="2177260"/>
                    <a:pt x="5914132" y="2179582"/>
                    <a:pt x="5914796" y="2181241"/>
                  </a:cubicBezTo>
                  <a:cubicBezTo>
                    <a:pt x="5917118" y="2186549"/>
                    <a:pt x="5929228" y="2189203"/>
                    <a:pt x="5951124" y="2189203"/>
                  </a:cubicBezTo>
                  <a:cubicBezTo>
                    <a:pt x="5974679" y="2189203"/>
                    <a:pt x="5991599" y="2188872"/>
                    <a:pt x="6001883" y="2188208"/>
                  </a:cubicBezTo>
                  <a:cubicBezTo>
                    <a:pt x="6021789" y="2187545"/>
                    <a:pt x="6031742" y="2184227"/>
                    <a:pt x="6031742" y="2178255"/>
                  </a:cubicBezTo>
                  <a:cubicBezTo>
                    <a:pt x="6031742" y="2169298"/>
                    <a:pt x="6022784" y="2138941"/>
                    <a:pt x="6004869" y="2087187"/>
                  </a:cubicBezTo>
                  <a:cubicBezTo>
                    <a:pt x="5988281" y="2038417"/>
                    <a:pt x="5976503" y="2006734"/>
                    <a:pt x="5969536" y="1992136"/>
                  </a:cubicBezTo>
                  <a:close/>
                  <a:moveTo>
                    <a:pt x="1956852" y="1759737"/>
                  </a:moveTo>
                  <a:cubicBezTo>
                    <a:pt x="1965810" y="1759737"/>
                    <a:pt x="1969957" y="1763552"/>
                    <a:pt x="1969293" y="1771182"/>
                  </a:cubicBezTo>
                  <a:lnTo>
                    <a:pt x="1968796" y="1778149"/>
                  </a:lnTo>
                  <a:cubicBezTo>
                    <a:pt x="1966142" y="1830900"/>
                    <a:pt x="1964317" y="1870545"/>
                    <a:pt x="1963321" y="1897086"/>
                  </a:cubicBezTo>
                  <a:cubicBezTo>
                    <a:pt x="1959340" y="2000265"/>
                    <a:pt x="1957350" y="2070764"/>
                    <a:pt x="1957350" y="2108585"/>
                  </a:cubicBezTo>
                  <a:cubicBezTo>
                    <a:pt x="1957350" y="2145743"/>
                    <a:pt x="1959423" y="2201562"/>
                    <a:pt x="1963570" y="2276042"/>
                  </a:cubicBezTo>
                  <a:cubicBezTo>
                    <a:pt x="1967718" y="2350523"/>
                    <a:pt x="1969791" y="2406342"/>
                    <a:pt x="1969791" y="2443499"/>
                  </a:cubicBezTo>
                  <a:cubicBezTo>
                    <a:pt x="1969791" y="2453121"/>
                    <a:pt x="1964317" y="2457931"/>
                    <a:pt x="1953369" y="2457931"/>
                  </a:cubicBezTo>
                  <a:cubicBezTo>
                    <a:pt x="1928155" y="2457931"/>
                    <a:pt x="1890334" y="2458097"/>
                    <a:pt x="1839906" y="2458429"/>
                  </a:cubicBezTo>
                  <a:cubicBezTo>
                    <a:pt x="1789478" y="2458760"/>
                    <a:pt x="1751491" y="2458927"/>
                    <a:pt x="1725945" y="2458927"/>
                  </a:cubicBezTo>
                  <a:cubicBezTo>
                    <a:pt x="1608833" y="2458927"/>
                    <a:pt x="1538168" y="2460585"/>
                    <a:pt x="1513949" y="2463903"/>
                  </a:cubicBezTo>
                  <a:cubicBezTo>
                    <a:pt x="1506982" y="2464898"/>
                    <a:pt x="1502005" y="2465396"/>
                    <a:pt x="1499020" y="2465396"/>
                  </a:cubicBezTo>
                  <a:cubicBezTo>
                    <a:pt x="1492053" y="2465396"/>
                    <a:pt x="1486578" y="2462244"/>
                    <a:pt x="1482597" y="2455941"/>
                  </a:cubicBezTo>
                  <a:cubicBezTo>
                    <a:pt x="1477953" y="2447978"/>
                    <a:pt x="1472644" y="2423262"/>
                    <a:pt x="1466673" y="2381792"/>
                  </a:cubicBezTo>
                  <a:cubicBezTo>
                    <a:pt x="1461033" y="2343639"/>
                    <a:pt x="1458213" y="2317430"/>
                    <a:pt x="1458213" y="2303164"/>
                  </a:cubicBezTo>
                  <a:cubicBezTo>
                    <a:pt x="1458213" y="2291220"/>
                    <a:pt x="1461863" y="2285249"/>
                    <a:pt x="1469161" y="2285249"/>
                  </a:cubicBezTo>
                  <a:cubicBezTo>
                    <a:pt x="1486413" y="2285249"/>
                    <a:pt x="1512373" y="2286825"/>
                    <a:pt x="1547042" y="2289976"/>
                  </a:cubicBezTo>
                  <a:cubicBezTo>
                    <a:pt x="1581712" y="2293128"/>
                    <a:pt x="1607838" y="2294704"/>
                    <a:pt x="1625421" y="2294704"/>
                  </a:cubicBezTo>
                  <a:cubicBezTo>
                    <a:pt x="1674522" y="2294704"/>
                    <a:pt x="1698741" y="2294704"/>
                    <a:pt x="1698077" y="2294704"/>
                  </a:cubicBezTo>
                  <a:cubicBezTo>
                    <a:pt x="1734903" y="2292382"/>
                    <a:pt x="1756136" y="2284917"/>
                    <a:pt x="1761776" y="2272310"/>
                  </a:cubicBezTo>
                  <a:cubicBezTo>
                    <a:pt x="1765093" y="2265011"/>
                    <a:pt x="1766752" y="2248755"/>
                    <a:pt x="1766752" y="2223541"/>
                  </a:cubicBezTo>
                  <a:cubicBezTo>
                    <a:pt x="1766752" y="2204631"/>
                    <a:pt x="1766586" y="2194346"/>
                    <a:pt x="1766254" y="2192687"/>
                  </a:cubicBezTo>
                  <a:cubicBezTo>
                    <a:pt x="1763932" y="2186052"/>
                    <a:pt x="1755970" y="2182734"/>
                    <a:pt x="1742367" y="2182734"/>
                  </a:cubicBezTo>
                  <a:lnTo>
                    <a:pt x="1689617" y="2182734"/>
                  </a:lnTo>
                  <a:cubicBezTo>
                    <a:pt x="1622270" y="2182734"/>
                    <a:pt x="1579140" y="2183729"/>
                    <a:pt x="1560230" y="2185720"/>
                  </a:cubicBezTo>
                  <a:cubicBezTo>
                    <a:pt x="1530371" y="2189038"/>
                    <a:pt x="1515442" y="2190696"/>
                    <a:pt x="1515442" y="2190696"/>
                  </a:cubicBezTo>
                  <a:cubicBezTo>
                    <a:pt x="1505821" y="2190696"/>
                    <a:pt x="1501010" y="2187379"/>
                    <a:pt x="1501010" y="2180743"/>
                  </a:cubicBezTo>
                  <a:cubicBezTo>
                    <a:pt x="1501010" y="2154203"/>
                    <a:pt x="1499683" y="2127662"/>
                    <a:pt x="1497029" y="2101120"/>
                  </a:cubicBezTo>
                  <a:cubicBezTo>
                    <a:pt x="1492550" y="2057825"/>
                    <a:pt x="1489751" y="2032725"/>
                    <a:pt x="1488631" y="2025821"/>
                  </a:cubicBezTo>
                  <a:lnTo>
                    <a:pt x="1488304" y="2024312"/>
                  </a:lnTo>
                  <a:lnTo>
                    <a:pt x="1488071" y="2024981"/>
                  </a:lnTo>
                  <a:cubicBezTo>
                    <a:pt x="1488071" y="2024110"/>
                    <a:pt x="1488118" y="2023744"/>
                    <a:pt x="1488211" y="2023885"/>
                  </a:cubicBezTo>
                  <a:lnTo>
                    <a:pt x="1488304" y="2024312"/>
                  </a:lnTo>
                  <a:lnTo>
                    <a:pt x="1491057" y="2016397"/>
                  </a:lnTo>
                  <a:cubicBezTo>
                    <a:pt x="1493048" y="2014489"/>
                    <a:pt x="1496034" y="2013535"/>
                    <a:pt x="1500015" y="2013535"/>
                  </a:cubicBezTo>
                  <a:cubicBezTo>
                    <a:pt x="1506650" y="2013535"/>
                    <a:pt x="1515608" y="2014199"/>
                    <a:pt x="1526888" y="2015526"/>
                  </a:cubicBezTo>
                  <a:cubicBezTo>
                    <a:pt x="1541486" y="2016853"/>
                    <a:pt x="1550609" y="2017682"/>
                    <a:pt x="1554258" y="2018014"/>
                  </a:cubicBezTo>
                  <a:cubicBezTo>
                    <a:pt x="1597055" y="2020336"/>
                    <a:pt x="1639355" y="2021497"/>
                    <a:pt x="1681157" y="2021497"/>
                  </a:cubicBezTo>
                  <a:cubicBezTo>
                    <a:pt x="1687461" y="2021497"/>
                    <a:pt x="1695423" y="2021746"/>
                    <a:pt x="1705044" y="2022244"/>
                  </a:cubicBezTo>
                  <a:cubicBezTo>
                    <a:pt x="1714666" y="2022742"/>
                    <a:pt x="1721135" y="2022990"/>
                    <a:pt x="1724452" y="2022990"/>
                  </a:cubicBezTo>
                  <a:cubicBezTo>
                    <a:pt x="1740377" y="2022990"/>
                    <a:pt x="1751159" y="2019839"/>
                    <a:pt x="1756799" y="2013535"/>
                  </a:cubicBezTo>
                  <a:cubicBezTo>
                    <a:pt x="1763435" y="2006236"/>
                    <a:pt x="1766752" y="1991307"/>
                    <a:pt x="1766752" y="1968747"/>
                  </a:cubicBezTo>
                  <a:cubicBezTo>
                    <a:pt x="1766752" y="1947182"/>
                    <a:pt x="1765923" y="1934410"/>
                    <a:pt x="1764264" y="1930429"/>
                  </a:cubicBezTo>
                  <a:cubicBezTo>
                    <a:pt x="1760283" y="1922134"/>
                    <a:pt x="1749501" y="1917987"/>
                    <a:pt x="1731917" y="1917987"/>
                  </a:cubicBezTo>
                  <a:cubicBezTo>
                    <a:pt x="1661583" y="1917987"/>
                    <a:pt x="1582292" y="1921637"/>
                    <a:pt x="1494043" y="1928935"/>
                  </a:cubicBezTo>
                  <a:cubicBezTo>
                    <a:pt x="1489067" y="1929267"/>
                    <a:pt x="1485583" y="1929433"/>
                    <a:pt x="1483593" y="1929433"/>
                  </a:cubicBezTo>
                  <a:cubicBezTo>
                    <a:pt x="1476958" y="1929433"/>
                    <a:pt x="1473640" y="1925950"/>
                    <a:pt x="1473640" y="1918983"/>
                  </a:cubicBezTo>
                  <a:cubicBezTo>
                    <a:pt x="1473640" y="1910689"/>
                    <a:pt x="1475381" y="1887216"/>
                    <a:pt x="1478865" y="1848566"/>
                  </a:cubicBezTo>
                  <a:cubicBezTo>
                    <a:pt x="1482348" y="1809916"/>
                    <a:pt x="1484920" y="1786775"/>
                    <a:pt x="1486578" y="1779145"/>
                  </a:cubicBezTo>
                  <a:cubicBezTo>
                    <a:pt x="1489233" y="1766206"/>
                    <a:pt x="1499186" y="1759737"/>
                    <a:pt x="1516437" y="1759737"/>
                  </a:cubicBezTo>
                  <a:cubicBezTo>
                    <a:pt x="1540656" y="1759737"/>
                    <a:pt x="1577150" y="1760400"/>
                    <a:pt x="1625919" y="1761727"/>
                  </a:cubicBezTo>
                  <a:cubicBezTo>
                    <a:pt x="1674688" y="1763054"/>
                    <a:pt x="1711182" y="1763718"/>
                    <a:pt x="1735400" y="1763718"/>
                  </a:cubicBezTo>
                  <a:cubicBezTo>
                    <a:pt x="1759951" y="1763718"/>
                    <a:pt x="1796860" y="1763054"/>
                    <a:pt x="1846126" y="1761727"/>
                  </a:cubicBezTo>
                  <a:cubicBezTo>
                    <a:pt x="1895393" y="1760400"/>
                    <a:pt x="1932302" y="1759737"/>
                    <a:pt x="1956852" y="1759737"/>
                  </a:cubicBezTo>
                  <a:close/>
                  <a:moveTo>
                    <a:pt x="3366552" y="1759737"/>
                  </a:moveTo>
                  <a:cubicBezTo>
                    <a:pt x="3375509" y="1759737"/>
                    <a:pt x="3379656" y="1763552"/>
                    <a:pt x="3378993" y="1771182"/>
                  </a:cubicBezTo>
                  <a:lnTo>
                    <a:pt x="3378495" y="1778149"/>
                  </a:lnTo>
                  <a:cubicBezTo>
                    <a:pt x="3375841" y="1830900"/>
                    <a:pt x="3374016" y="1870545"/>
                    <a:pt x="3373021" y="1897086"/>
                  </a:cubicBezTo>
                  <a:cubicBezTo>
                    <a:pt x="3369040" y="2000265"/>
                    <a:pt x="3367049" y="2070764"/>
                    <a:pt x="3367049" y="2108585"/>
                  </a:cubicBezTo>
                  <a:cubicBezTo>
                    <a:pt x="3367049" y="2145743"/>
                    <a:pt x="3369123" y="2201562"/>
                    <a:pt x="3373270" y="2276042"/>
                  </a:cubicBezTo>
                  <a:cubicBezTo>
                    <a:pt x="3377417" y="2350523"/>
                    <a:pt x="3379490" y="2406342"/>
                    <a:pt x="3379490" y="2443499"/>
                  </a:cubicBezTo>
                  <a:cubicBezTo>
                    <a:pt x="3379490" y="2453121"/>
                    <a:pt x="3374016" y="2457931"/>
                    <a:pt x="3363068" y="2457931"/>
                  </a:cubicBezTo>
                  <a:cubicBezTo>
                    <a:pt x="3337854" y="2457931"/>
                    <a:pt x="3300033" y="2458097"/>
                    <a:pt x="3249605" y="2458429"/>
                  </a:cubicBezTo>
                  <a:cubicBezTo>
                    <a:pt x="3199177" y="2458760"/>
                    <a:pt x="3161190" y="2458927"/>
                    <a:pt x="3135645" y="2458927"/>
                  </a:cubicBezTo>
                  <a:cubicBezTo>
                    <a:pt x="3018533" y="2458927"/>
                    <a:pt x="2947867" y="2460585"/>
                    <a:pt x="2923649" y="2463903"/>
                  </a:cubicBezTo>
                  <a:cubicBezTo>
                    <a:pt x="2916682" y="2464898"/>
                    <a:pt x="2911705" y="2465396"/>
                    <a:pt x="2908719" y="2465396"/>
                  </a:cubicBezTo>
                  <a:cubicBezTo>
                    <a:pt x="2901752" y="2465396"/>
                    <a:pt x="2896278" y="2462244"/>
                    <a:pt x="2892297" y="2455941"/>
                  </a:cubicBezTo>
                  <a:cubicBezTo>
                    <a:pt x="2887652" y="2447978"/>
                    <a:pt x="2882344" y="2423262"/>
                    <a:pt x="2876372" y="2381792"/>
                  </a:cubicBezTo>
                  <a:cubicBezTo>
                    <a:pt x="2870732" y="2343639"/>
                    <a:pt x="2867912" y="2317430"/>
                    <a:pt x="2867912" y="2303164"/>
                  </a:cubicBezTo>
                  <a:cubicBezTo>
                    <a:pt x="2867912" y="2291220"/>
                    <a:pt x="2871562" y="2285249"/>
                    <a:pt x="2878861" y="2285249"/>
                  </a:cubicBezTo>
                  <a:cubicBezTo>
                    <a:pt x="2896112" y="2285249"/>
                    <a:pt x="2922073" y="2286825"/>
                    <a:pt x="2956742" y="2289976"/>
                  </a:cubicBezTo>
                  <a:cubicBezTo>
                    <a:pt x="2991411" y="2293128"/>
                    <a:pt x="3017538" y="2294704"/>
                    <a:pt x="3035121" y="2294704"/>
                  </a:cubicBezTo>
                  <a:cubicBezTo>
                    <a:pt x="3084222" y="2294704"/>
                    <a:pt x="3108440" y="2294704"/>
                    <a:pt x="3107777" y="2294704"/>
                  </a:cubicBezTo>
                  <a:cubicBezTo>
                    <a:pt x="3144603" y="2292382"/>
                    <a:pt x="3165835" y="2284917"/>
                    <a:pt x="3171475" y="2272310"/>
                  </a:cubicBezTo>
                  <a:cubicBezTo>
                    <a:pt x="3174793" y="2265011"/>
                    <a:pt x="3176452" y="2248755"/>
                    <a:pt x="3176452" y="2223541"/>
                  </a:cubicBezTo>
                  <a:cubicBezTo>
                    <a:pt x="3176452" y="2204631"/>
                    <a:pt x="3176286" y="2194346"/>
                    <a:pt x="3175954" y="2192687"/>
                  </a:cubicBezTo>
                  <a:cubicBezTo>
                    <a:pt x="3173632" y="2186052"/>
                    <a:pt x="3165669" y="2182734"/>
                    <a:pt x="3152067" y="2182734"/>
                  </a:cubicBezTo>
                  <a:lnTo>
                    <a:pt x="3099317" y="2182734"/>
                  </a:lnTo>
                  <a:cubicBezTo>
                    <a:pt x="3031969" y="2182734"/>
                    <a:pt x="2988840" y="2183729"/>
                    <a:pt x="2969929" y="2185720"/>
                  </a:cubicBezTo>
                  <a:cubicBezTo>
                    <a:pt x="2940071" y="2189038"/>
                    <a:pt x="2925142" y="2190696"/>
                    <a:pt x="2925142" y="2190696"/>
                  </a:cubicBezTo>
                  <a:cubicBezTo>
                    <a:pt x="2915521" y="2190696"/>
                    <a:pt x="2910710" y="2187379"/>
                    <a:pt x="2910710" y="2180743"/>
                  </a:cubicBezTo>
                  <a:cubicBezTo>
                    <a:pt x="2910710" y="2154203"/>
                    <a:pt x="2909383" y="2127662"/>
                    <a:pt x="2906729" y="2101120"/>
                  </a:cubicBezTo>
                  <a:cubicBezTo>
                    <a:pt x="2902250" y="2057825"/>
                    <a:pt x="2899451" y="2032725"/>
                    <a:pt x="2898331" y="2025821"/>
                  </a:cubicBezTo>
                  <a:lnTo>
                    <a:pt x="2898004" y="2024312"/>
                  </a:lnTo>
                  <a:lnTo>
                    <a:pt x="2897771" y="2024981"/>
                  </a:lnTo>
                  <a:cubicBezTo>
                    <a:pt x="2897771" y="2024110"/>
                    <a:pt x="2897818" y="2023744"/>
                    <a:pt x="2897911" y="2023885"/>
                  </a:cubicBezTo>
                  <a:lnTo>
                    <a:pt x="2898004" y="2024312"/>
                  </a:lnTo>
                  <a:lnTo>
                    <a:pt x="2900757" y="2016397"/>
                  </a:lnTo>
                  <a:cubicBezTo>
                    <a:pt x="2902748" y="2014489"/>
                    <a:pt x="2905733" y="2013535"/>
                    <a:pt x="2909715" y="2013535"/>
                  </a:cubicBezTo>
                  <a:cubicBezTo>
                    <a:pt x="2916350" y="2013535"/>
                    <a:pt x="2925307" y="2014199"/>
                    <a:pt x="2936587" y="2015526"/>
                  </a:cubicBezTo>
                  <a:cubicBezTo>
                    <a:pt x="2951185" y="2016853"/>
                    <a:pt x="2960309" y="2017682"/>
                    <a:pt x="2963958" y="2018014"/>
                  </a:cubicBezTo>
                  <a:cubicBezTo>
                    <a:pt x="3006755" y="2020336"/>
                    <a:pt x="3049055" y="2021497"/>
                    <a:pt x="3090857" y="2021497"/>
                  </a:cubicBezTo>
                  <a:cubicBezTo>
                    <a:pt x="3097160" y="2021497"/>
                    <a:pt x="3105123" y="2021746"/>
                    <a:pt x="3114744" y="2022244"/>
                  </a:cubicBezTo>
                  <a:cubicBezTo>
                    <a:pt x="3124365" y="2022742"/>
                    <a:pt x="3130834" y="2022990"/>
                    <a:pt x="3134152" y="2022990"/>
                  </a:cubicBezTo>
                  <a:cubicBezTo>
                    <a:pt x="3150077" y="2022990"/>
                    <a:pt x="3160859" y="2019839"/>
                    <a:pt x="3166499" y="2013535"/>
                  </a:cubicBezTo>
                  <a:cubicBezTo>
                    <a:pt x="3173134" y="2006236"/>
                    <a:pt x="3176452" y="1991307"/>
                    <a:pt x="3176452" y="1968747"/>
                  </a:cubicBezTo>
                  <a:cubicBezTo>
                    <a:pt x="3176452" y="1947182"/>
                    <a:pt x="3175622" y="1934410"/>
                    <a:pt x="3173964" y="1930429"/>
                  </a:cubicBezTo>
                  <a:cubicBezTo>
                    <a:pt x="3169982" y="1922134"/>
                    <a:pt x="3159200" y="1917987"/>
                    <a:pt x="3141617" y="1917987"/>
                  </a:cubicBezTo>
                  <a:cubicBezTo>
                    <a:pt x="3071283" y="1917987"/>
                    <a:pt x="2991991" y="1921637"/>
                    <a:pt x="2903743" y="1928935"/>
                  </a:cubicBezTo>
                  <a:cubicBezTo>
                    <a:pt x="2898766" y="1929267"/>
                    <a:pt x="2895283" y="1929433"/>
                    <a:pt x="2893292" y="1929433"/>
                  </a:cubicBezTo>
                  <a:cubicBezTo>
                    <a:pt x="2886657" y="1929433"/>
                    <a:pt x="2883339" y="1925950"/>
                    <a:pt x="2883339" y="1918983"/>
                  </a:cubicBezTo>
                  <a:cubicBezTo>
                    <a:pt x="2883339" y="1910689"/>
                    <a:pt x="2885081" y="1887216"/>
                    <a:pt x="2888565" y="1848566"/>
                  </a:cubicBezTo>
                  <a:cubicBezTo>
                    <a:pt x="2892048" y="1809916"/>
                    <a:pt x="2894619" y="1786775"/>
                    <a:pt x="2896278" y="1779145"/>
                  </a:cubicBezTo>
                  <a:cubicBezTo>
                    <a:pt x="2898932" y="1766206"/>
                    <a:pt x="2908885" y="1759737"/>
                    <a:pt x="2926137" y="1759737"/>
                  </a:cubicBezTo>
                  <a:cubicBezTo>
                    <a:pt x="2950356" y="1759737"/>
                    <a:pt x="2986849" y="1760400"/>
                    <a:pt x="3035618" y="1761727"/>
                  </a:cubicBezTo>
                  <a:cubicBezTo>
                    <a:pt x="3084388" y="1763054"/>
                    <a:pt x="3120881" y="1763718"/>
                    <a:pt x="3145100" y="1763718"/>
                  </a:cubicBezTo>
                  <a:cubicBezTo>
                    <a:pt x="3169650" y="1763718"/>
                    <a:pt x="3206559" y="1763054"/>
                    <a:pt x="3255826" y="1761727"/>
                  </a:cubicBezTo>
                  <a:cubicBezTo>
                    <a:pt x="3305093" y="1760400"/>
                    <a:pt x="3342001" y="1759737"/>
                    <a:pt x="3366552" y="1759737"/>
                  </a:cubicBezTo>
                  <a:close/>
                  <a:moveTo>
                    <a:pt x="2079440" y="1754760"/>
                  </a:moveTo>
                  <a:cubicBezTo>
                    <a:pt x="2087734" y="1754760"/>
                    <a:pt x="2100424" y="1755589"/>
                    <a:pt x="2117510" y="1757248"/>
                  </a:cubicBezTo>
                  <a:cubicBezTo>
                    <a:pt x="2134595" y="1758907"/>
                    <a:pt x="2147285" y="1759737"/>
                    <a:pt x="2155579" y="1759737"/>
                  </a:cubicBezTo>
                  <a:cubicBezTo>
                    <a:pt x="2165532" y="1759737"/>
                    <a:pt x="2180213" y="1759239"/>
                    <a:pt x="2199621" y="1758244"/>
                  </a:cubicBezTo>
                  <a:cubicBezTo>
                    <a:pt x="2219029" y="1757248"/>
                    <a:pt x="2233543" y="1756751"/>
                    <a:pt x="2243165" y="1756751"/>
                  </a:cubicBezTo>
                  <a:cubicBezTo>
                    <a:pt x="2249800" y="1756751"/>
                    <a:pt x="2255937" y="1763220"/>
                    <a:pt x="2261578" y="1776159"/>
                  </a:cubicBezTo>
                  <a:cubicBezTo>
                    <a:pt x="2327267" y="1916494"/>
                    <a:pt x="2376865" y="2021497"/>
                    <a:pt x="2410373" y="2091168"/>
                  </a:cubicBezTo>
                  <a:cubicBezTo>
                    <a:pt x="2422317" y="2116050"/>
                    <a:pt x="2430113" y="2128491"/>
                    <a:pt x="2433762" y="2128491"/>
                  </a:cubicBezTo>
                  <a:cubicBezTo>
                    <a:pt x="2440730" y="2128491"/>
                    <a:pt x="2449355" y="2117709"/>
                    <a:pt x="2459640" y="2096144"/>
                  </a:cubicBezTo>
                  <a:lnTo>
                    <a:pt x="2604952" y="1777154"/>
                  </a:lnTo>
                  <a:cubicBezTo>
                    <a:pt x="2611587" y="1763220"/>
                    <a:pt x="2616729" y="1756253"/>
                    <a:pt x="2620379" y="1756253"/>
                  </a:cubicBezTo>
                  <a:cubicBezTo>
                    <a:pt x="2638626" y="1756253"/>
                    <a:pt x="2665996" y="1756834"/>
                    <a:pt x="2702490" y="1757995"/>
                  </a:cubicBezTo>
                  <a:cubicBezTo>
                    <a:pt x="2738984" y="1759156"/>
                    <a:pt x="2766354" y="1759737"/>
                    <a:pt x="2784601" y="1759737"/>
                  </a:cubicBezTo>
                  <a:cubicBezTo>
                    <a:pt x="2798867" y="1759737"/>
                    <a:pt x="2805834" y="1763054"/>
                    <a:pt x="2805502" y="1769690"/>
                  </a:cubicBezTo>
                  <a:lnTo>
                    <a:pt x="2805005" y="1778149"/>
                  </a:lnTo>
                  <a:cubicBezTo>
                    <a:pt x="2802350" y="1832558"/>
                    <a:pt x="2800858" y="1873531"/>
                    <a:pt x="2800526" y="1901067"/>
                  </a:cubicBezTo>
                  <a:cubicBezTo>
                    <a:pt x="2797208" y="2006900"/>
                    <a:pt x="2795549" y="2079058"/>
                    <a:pt x="2795549" y="2117543"/>
                  </a:cubicBezTo>
                  <a:cubicBezTo>
                    <a:pt x="2795549" y="2153705"/>
                    <a:pt x="2797291" y="2208031"/>
                    <a:pt x="2800775" y="2280521"/>
                  </a:cubicBezTo>
                  <a:cubicBezTo>
                    <a:pt x="2804258" y="2353011"/>
                    <a:pt x="2806000" y="2407337"/>
                    <a:pt x="2806000" y="2443499"/>
                  </a:cubicBezTo>
                  <a:cubicBezTo>
                    <a:pt x="2806000" y="2448808"/>
                    <a:pt x="2805253" y="2452540"/>
                    <a:pt x="2803761" y="2454696"/>
                  </a:cubicBezTo>
                  <a:cubicBezTo>
                    <a:pt x="2802268" y="2456853"/>
                    <a:pt x="2798203" y="2457931"/>
                    <a:pt x="2791568" y="2457931"/>
                  </a:cubicBezTo>
                  <a:lnTo>
                    <a:pt x="2625355" y="2457931"/>
                  </a:lnTo>
                  <a:cubicBezTo>
                    <a:pt x="2616066" y="2457931"/>
                    <a:pt x="2611421" y="2452126"/>
                    <a:pt x="2611421" y="2440514"/>
                  </a:cubicBezTo>
                  <a:cubicBezTo>
                    <a:pt x="2611421" y="2408001"/>
                    <a:pt x="2612250" y="2359232"/>
                    <a:pt x="2613909" y="2294206"/>
                  </a:cubicBezTo>
                  <a:cubicBezTo>
                    <a:pt x="2615568" y="2229181"/>
                    <a:pt x="2616398" y="2180412"/>
                    <a:pt x="2616398" y="2147899"/>
                  </a:cubicBezTo>
                  <a:cubicBezTo>
                    <a:pt x="2616398" y="2141264"/>
                    <a:pt x="2615236" y="2136453"/>
                    <a:pt x="2612914" y="2133467"/>
                  </a:cubicBezTo>
                  <a:cubicBezTo>
                    <a:pt x="2610592" y="2135458"/>
                    <a:pt x="2609099" y="2137283"/>
                    <a:pt x="2608435" y="2138941"/>
                  </a:cubicBezTo>
                  <a:cubicBezTo>
                    <a:pt x="2592842" y="2171786"/>
                    <a:pt x="2569453" y="2225034"/>
                    <a:pt x="2538268" y="2298685"/>
                  </a:cubicBezTo>
                  <a:cubicBezTo>
                    <a:pt x="2509072" y="2368355"/>
                    <a:pt x="2485517" y="2421437"/>
                    <a:pt x="2467602" y="2457931"/>
                  </a:cubicBezTo>
                  <a:cubicBezTo>
                    <a:pt x="2464284" y="2464566"/>
                    <a:pt x="2454000" y="2467884"/>
                    <a:pt x="2436748" y="2467884"/>
                  </a:cubicBezTo>
                  <a:cubicBezTo>
                    <a:pt x="2425136" y="2467884"/>
                    <a:pt x="2418501" y="2467718"/>
                    <a:pt x="2416843" y="2467386"/>
                  </a:cubicBezTo>
                  <a:cubicBezTo>
                    <a:pt x="2411866" y="2466060"/>
                    <a:pt x="2407719" y="2461580"/>
                    <a:pt x="2404401" y="2453950"/>
                  </a:cubicBezTo>
                  <a:cubicBezTo>
                    <a:pt x="2380515" y="2395228"/>
                    <a:pt x="2356628" y="2336340"/>
                    <a:pt x="2332741" y="2277286"/>
                  </a:cubicBezTo>
                  <a:cubicBezTo>
                    <a:pt x="2291934" y="2176762"/>
                    <a:pt x="2269706" y="2125505"/>
                    <a:pt x="2266056" y="2123514"/>
                  </a:cubicBezTo>
                  <a:cubicBezTo>
                    <a:pt x="2263071" y="2124178"/>
                    <a:pt x="2261578" y="2129320"/>
                    <a:pt x="2261578" y="2138941"/>
                  </a:cubicBezTo>
                  <a:cubicBezTo>
                    <a:pt x="2261578" y="2172449"/>
                    <a:pt x="2262822" y="2222711"/>
                    <a:pt x="2265310" y="2289728"/>
                  </a:cubicBezTo>
                  <a:cubicBezTo>
                    <a:pt x="2267798" y="2356743"/>
                    <a:pt x="2269042" y="2407006"/>
                    <a:pt x="2269042" y="2440514"/>
                  </a:cubicBezTo>
                  <a:cubicBezTo>
                    <a:pt x="2269042" y="2452126"/>
                    <a:pt x="2264232" y="2457931"/>
                    <a:pt x="2254611" y="2457931"/>
                  </a:cubicBezTo>
                  <a:lnTo>
                    <a:pt x="2078445" y="2457931"/>
                  </a:lnTo>
                  <a:cubicBezTo>
                    <a:pt x="2068823" y="2457931"/>
                    <a:pt x="2064013" y="2452789"/>
                    <a:pt x="2064013" y="2442504"/>
                  </a:cubicBezTo>
                  <a:cubicBezTo>
                    <a:pt x="2064013" y="2406674"/>
                    <a:pt x="2065506" y="2352596"/>
                    <a:pt x="2068492" y="2280272"/>
                  </a:cubicBezTo>
                  <a:cubicBezTo>
                    <a:pt x="2071478" y="2207948"/>
                    <a:pt x="2072971" y="2153705"/>
                    <a:pt x="2072971" y="2117543"/>
                  </a:cubicBezTo>
                  <a:cubicBezTo>
                    <a:pt x="2072971" y="2078395"/>
                    <a:pt x="2071560" y="2019921"/>
                    <a:pt x="2068741" y="1942123"/>
                  </a:cubicBezTo>
                  <a:cubicBezTo>
                    <a:pt x="2065920" y="1864325"/>
                    <a:pt x="2064511" y="1805852"/>
                    <a:pt x="2064511" y="1766704"/>
                  </a:cubicBezTo>
                  <a:cubicBezTo>
                    <a:pt x="2064511" y="1758741"/>
                    <a:pt x="2069487" y="1754760"/>
                    <a:pt x="2079440" y="1754760"/>
                  </a:cubicBezTo>
                  <a:close/>
                  <a:moveTo>
                    <a:pt x="6384739" y="1754760"/>
                  </a:moveTo>
                  <a:cubicBezTo>
                    <a:pt x="6393033" y="1754760"/>
                    <a:pt x="6405723" y="1755589"/>
                    <a:pt x="6422809" y="1757248"/>
                  </a:cubicBezTo>
                  <a:cubicBezTo>
                    <a:pt x="6439895" y="1758907"/>
                    <a:pt x="6452585" y="1759737"/>
                    <a:pt x="6460879" y="1759737"/>
                  </a:cubicBezTo>
                  <a:cubicBezTo>
                    <a:pt x="6470831" y="1759737"/>
                    <a:pt x="6485512" y="1759239"/>
                    <a:pt x="6504920" y="1758244"/>
                  </a:cubicBezTo>
                  <a:cubicBezTo>
                    <a:pt x="6524328" y="1757248"/>
                    <a:pt x="6538843" y="1756751"/>
                    <a:pt x="6548464" y="1756751"/>
                  </a:cubicBezTo>
                  <a:cubicBezTo>
                    <a:pt x="6555099" y="1756751"/>
                    <a:pt x="6561237" y="1763220"/>
                    <a:pt x="6566877" y="1776159"/>
                  </a:cubicBezTo>
                  <a:cubicBezTo>
                    <a:pt x="6632566" y="1916494"/>
                    <a:pt x="6682164" y="2021497"/>
                    <a:pt x="6715672" y="2091168"/>
                  </a:cubicBezTo>
                  <a:cubicBezTo>
                    <a:pt x="6727616" y="2116050"/>
                    <a:pt x="6735412" y="2128491"/>
                    <a:pt x="6739062" y="2128491"/>
                  </a:cubicBezTo>
                  <a:cubicBezTo>
                    <a:pt x="6746029" y="2128491"/>
                    <a:pt x="6754654" y="2117709"/>
                    <a:pt x="6764939" y="2096144"/>
                  </a:cubicBezTo>
                  <a:lnTo>
                    <a:pt x="6910251" y="1777154"/>
                  </a:lnTo>
                  <a:cubicBezTo>
                    <a:pt x="6916886" y="1763220"/>
                    <a:pt x="6922029" y="1756253"/>
                    <a:pt x="6925678" y="1756253"/>
                  </a:cubicBezTo>
                  <a:cubicBezTo>
                    <a:pt x="6943925" y="1756253"/>
                    <a:pt x="6971295" y="1756834"/>
                    <a:pt x="7007790" y="1757995"/>
                  </a:cubicBezTo>
                  <a:cubicBezTo>
                    <a:pt x="7044283" y="1759156"/>
                    <a:pt x="7071654" y="1759737"/>
                    <a:pt x="7089901" y="1759737"/>
                  </a:cubicBezTo>
                  <a:cubicBezTo>
                    <a:pt x="7104166" y="1759737"/>
                    <a:pt x="7111133" y="1763054"/>
                    <a:pt x="7110802" y="1769690"/>
                  </a:cubicBezTo>
                  <a:lnTo>
                    <a:pt x="7110304" y="1778149"/>
                  </a:lnTo>
                  <a:cubicBezTo>
                    <a:pt x="7107650" y="1832558"/>
                    <a:pt x="7106157" y="1873531"/>
                    <a:pt x="7105825" y="1901067"/>
                  </a:cubicBezTo>
                  <a:cubicBezTo>
                    <a:pt x="7102508" y="2006900"/>
                    <a:pt x="7100849" y="2079058"/>
                    <a:pt x="7100849" y="2117543"/>
                  </a:cubicBezTo>
                  <a:cubicBezTo>
                    <a:pt x="7100849" y="2153705"/>
                    <a:pt x="7102591" y="2208031"/>
                    <a:pt x="7106074" y="2280521"/>
                  </a:cubicBezTo>
                  <a:cubicBezTo>
                    <a:pt x="7109557" y="2353011"/>
                    <a:pt x="7111299" y="2407337"/>
                    <a:pt x="7111299" y="2443499"/>
                  </a:cubicBezTo>
                  <a:cubicBezTo>
                    <a:pt x="7111299" y="2448808"/>
                    <a:pt x="7110553" y="2452540"/>
                    <a:pt x="7109060" y="2454696"/>
                  </a:cubicBezTo>
                  <a:cubicBezTo>
                    <a:pt x="7107567" y="2456853"/>
                    <a:pt x="7103503" y="2457931"/>
                    <a:pt x="7096868" y="2457931"/>
                  </a:cubicBezTo>
                  <a:lnTo>
                    <a:pt x="6930655" y="2457931"/>
                  </a:lnTo>
                  <a:cubicBezTo>
                    <a:pt x="6921365" y="2457931"/>
                    <a:pt x="6916721" y="2452126"/>
                    <a:pt x="6916721" y="2440514"/>
                  </a:cubicBezTo>
                  <a:cubicBezTo>
                    <a:pt x="6916721" y="2408001"/>
                    <a:pt x="6917550" y="2359232"/>
                    <a:pt x="6919209" y="2294206"/>
                  </a:cubicBezTo>
                  <a:cubicBezTo>
                    <a:pt x="6920868" y="2229181"/>
                    <a:pt x="6921697" y="2180412"/>
                    <a:pt x="6921697" y="2147899"/>
                  </a:cubicBezTo>
                  <a:cubicBezTo>
                    <a:pt x="6921697" y="2141264"/>
                    <a:pt x="6920536" y="2136453"/>
                    <a:pt x="6918213" y="2133467"/>
                  </a:cubicBezTo>
                  <a:cubicBezTo>
                    <a:pt x="6915891" y="2135458"/>
                    <a:pt x="6914398" y="2137283"/>
                    <a:pt x="6913735" y="2138941"/>
                  </a:cubicBezTo>
                  <a:cubicBezTo>
                    <a:pt x="6898142" y="2171786"/>
                    <a:pt x="6874753" y="2225034"/>
                    <a:pt x="6843567" y="2298685"/>
                  </a:cubicBezTo>
                  <a:cubicBezTo>
                    <a:pt x="6814372" y="2368355"/>
                    <a:pt x="6790817" y="2421437"/>
                    <a:pt x="6772901" y="2457931"/>
                  </a:cubicBezTo>
                  <a:cubicBezTo>
                    <a:pt x="6769584" y="2464566"/>
                    <a:pt x="6759299" y="2467884"/>
                    <a:pt x="6742048" y="2467884"/>
                  </a:cubicBezTo>
                  <a:cubicBezTo>
                    <a:pt x="6730436" y="2467884"/>
                    <a:pt x="6723800" y="2467718"/>
                    <a:pt x="6722142" y="2467386"/>
                  </a:cubicBezTo>
                  <a:cubicBezTo>
                    <a:pt x="6717165" y="2466060"/>
                    <a:pt x="6713018" y="2461580"/>
                    <a:pt x="6709701" y="2453950"/>
                  </a:cubicBezTo>
                  <a:cubicBezTo>
                    <a:pt x="6685814" y="2395228"/>
                    <a:pt x="6661927" y="2336340"/>
                    <a:pt x="6638040" y="2277286"/>
                  </a:cubicBezTo>
                  <a:cubicBezTo>
                    <a:pt x="6597233" y="2176762"/>
                    <a:pt x="6575005" y="2125505"/>
                    <a:pt x="6571356" y="2123514"/>
                  </a:cubicBezTo>
                  <a:cubicBezTo>
                    <a:pt x="6568370" y="2124178"/>
                    <a:pt x="6566877" y="2129320"/>
                    <a:pt x="6566877" y="2138941"/>
                  </a:cubicBezTo>
                  <a:cubicBezTo>
                    <a:pt x="6566877" y="2172449"/>
                    <a:pt x="6568121" y="2222711"/>
                    <a:pt x="6570609" y="2289728"/>
                  </a:cubicBezTo>
                  <a:cubicBezTo>
                    <a:pt x="6573097" y="2356743"/>
                    <a:pt x="6574341" y="2407006"/>
                    <a:pt x="6574341" y="2440514"/>
                  </a:cubicBezTo>
                  <a:cubicBezTo>
                    <a:pt x="6574341" y="2452126"/>
                    <a:pt x="6569531" y="2457931"/>
                    <a:pt x="6559910" y="2457931"/>
                  </a:cubicBezTo>
                  <a:lnTo>
                    <a:pt x="6383744" y="2457931"/>
                  </a:lnTo>
                  <a:cubicBezTo>
                    <a:pt x="6374123" y="2457931"/>
                    <a:pt x="6369312" y="2452789"/>
                    <a:pt x="6369312" y="2442504"/>
                  </a:cubicBezTo>
                  <a:cubicBezTo>
                    <a:pt x="6369312" y="2406674"/>
                    <a:pt x="6370805" y="2352596"/>
                    <a:pt x="6373791" y="2280272"/>
                  </a:cubicBezTo>
                  <a:cubicBezTo>
                    <a:pt x="6376777" y="2207948"/>
                    <a:pt x="6378270" y="2153705"/>
                    <a:pt x="6378270" y="2117543"/>
                  </a:cubicBezTo>
                  <a:cubicBezTo>
                    <a:pt x="6378270" y="2078395"/>
                    <a:pt x="6376860" y="2019921"/>
                    <a:pt x="6374040" y="1942123"/>
                  </a:cubicBezTo>
                  <a:cubicBezTo>
                    <a:pt x="6371220" y="1864325"/>
                    <a:pt x="6369810" y="1805852"/>
                    <a:pt x="6369810" y="1766704"/>
                  </a:cubicBezTo>
                  <a:cubicBezTo>
                    <a:pt x="6369810" y="1758741"/>
                    <a:pt x="6374786" y="1754760"/>
                    <a:pt x="6384739" y="1754760"/>
                  </a:cubicBezTo>
                  <a:close/>
                  <a:moveTo>
                    <a:pt x="167510" y="1753765"/>
                  </a:moveTo>
                  <a:cubicBezTo>
                    <a:pt x="167842" y="1753765"/>
                    <a:pt x="189572" y="1755424"/>
                    <a:pt x="232701" y="1758741"/>
                  </a:cubicBezTo>
                  <a:cubicBezTo>
                    <a:pt x="312988" y="1765045"/>
                    <a:pt x="368061" y="1768197"/>
                    <a:pt x="397919" y="1768197"/>
                  </a:cubicBezTo>
                  <a:cubicBezTo>
                    <a:pt x="503088" y="1768197"/>
                    <a:pt x="582545" y="1764713"/>
                    <a:pt x="636291" y="1757746"/>
                  </a:cubicBezTo>
                  <a:cubicBezTo>
                    <a:pt x="640272" y="1757414"/>
                    <a:pt x="642594" y="1757248"/>
                    <a:pt x="643258" y="1757248"/>
                  </a:cubicBezTo>
                  <a:cubicBezTo>
                    <a:pt x="648898" y="1757248"/>
                    <a:pt x="652879" y="1769690"/>
                    <a:pt x="655201" y="1794572"/>
                  </a:cubicBezTo>
                  <a:cubicBezTo>
                    <a:pt x="656529" y="1810164"/>
                    <a:pt x="657690" y="1825757"/>
                    <a:pt x="658685" y="1841350"/>
                  </a:cubicBezTo>
                  <a:cubicBezTo>
                    <a:pt x="659348" y="1846327"/>
                    <a:pt x="662334" y="1860427"/>
                    <a:pt x="667642" y="1883650"/>
                  </a:cubicBezTo>
                  <a:cubicBezTo>
                    <a:pt x="672287" y="1904883"/>
                    <a:pt x="674609" y="1917656"/>
                    <a:pt x="674609" y="1921969"/>
                  </a:cubicBezTo>
                  <a:cubicBezTo>
                    <a:pt x="674609" y="1925286"/>
                    <a:pt x="671955" y="1926945"/>
                    <a:pt x="666647" y="1926945"/>
                  </a:cubicBezTo>
                  <a:cubicBezTo>
                    <a:pt x="627168" y="1926945"/>
                    <a:pt x="574251" y="1923627"/>
                    <a:pt x="507899" y="1916992"/>
                  </a:cubicBezTo>
                  <a:cubicBezTo>
                    <a:pt x="505245" y="2006568"/>
                    <a:pt x="503917" y="2064295"/>
                    <a:pt x="503917" y="2090172"/>
                  </a:cubicBezTo>
                  <a:cubicBezTo>
                    <a:pt x="503917" y="2129320"/>
                    <a:pt x="505576" y="2188042"/>
                    <a:pt x="508894" y="2266338"/>
                  </a:cubicBezTo>
                  <a:cubicBezTo>
                    <a:pt x="512212" y="2344634"/>
                    <a:pt x="513870" y="2403356"/>
                    <a:pt x="513870" y="2442504"/>
                  </a:cubicBezTo>
                  <a:cubicBezTo>
                    <a:pt x="513870" y="2451130"/>
                    <a:pt x="509226" y="2456272"/>
                    <a:pt x="499936" y="2457931"/>
                  </a:cubicBezTo>
                  <a:cubicBezTo>
                    <a:pt x="482684" y="2460585"/>
                    <a:pt x="452660" y="2461912"/>
                    <a:pt x="409863" y="2461912"/>
                  </a:cubicBezTo>
                  <a:cubicBezTo>
                    <a:pt x="371378" y="2461912"/>
                    <a:pt x="342183" y="2460585"/>
                    <a:pt x="322277" y="2457931"/>
                  </a:cubicBezTo>
                  <a:cubicBezTo>
                    <a:pt x="313983" y="2456936"/>
                    <a:pt x="309339" y="2456107"/>
                    <a:pt x="308343" y="2455443"/>
                  </a:cubicBezTo>
                  <a:cubicBezTo>
                    <a:pt x="305358" y="2453784"/>
                    <a:pt x="303865" y="2449803"/>
                    <a:pt x="303865" y="2443499"/>
                  </a:cubicBezTo>
                  <a:cubicBezTo>
                    <a:pt x="303865" y="2404351"/>
                    <a:pt x="305441" y="2345464"/>
                    <a:pt x="308592" y="2266836"/>
                  </a:cubicBezTo>
                  <a:cubicBezTo>
                    <a:pt x="311744" y="2188208"/>
                    <a:pt x="313320" y="2129320"/>
                    <a:pt x="313320" y="2090172"/>
                  </a:cubicBezTo>
                  <a:cubicBezTo>
                    <a:pt x="313320" y="2056996"/>
                    <a:pt x="312325" y="1998440"/>
                    <a:pt x="310334" y="1914504"/>
                  </a:cubicBezTo>
                  <a:cubicBezTo>
                    <a:pt x="223081" y="1919480"/>
                    <a:pt x="173150" y="1921969"/>
                    <a:pt x="160543" y="1921969"/>
                  </a:cubicBezTo>
                  <a:cubicBezTo>
                    <a:pt x="153244" y="1921969"/>
                    <a:pt x="149595" y="1918651"/>
                    <a:pt x="149595" y="1912016"/>
                  </a:cubicBezTo>
                  <a:cubicBezTo>
                    <a:pt x="149595" y="1904053"/>
                    <a:pt x="150673" y="1892027"/>
                    <a:pt x="152830" y="1875936"/>
                  </a:cubicBezTo>
                  <a:cubicBezTo>
                    <a:pt x="154986" y="1859846"/>
                    <a:pt x="156064" y="1847654"/>
                    <a:pt x="156064" y="1839360"/>
                  </a:cubicBezTo>
                  <a:cubicBezTo>
                    <a:pt x="156064" y="1832061"/>
                    <a:pt x="155732" y="1819620"/>
                    <a:pt x="155069" y="1802036"/>
                  </a:cubicBezTo>
                  <a:cubicBezTo>
                    <a:pt x="154406" y="1786112"/>
                    <a:pt x="154074" y="1773671"/>
                    <a:pt x="154074" y="1764713"/>
                  </a:cubicBezTo>
                  <a:cubicBezTo>
                    <a:pt x="154406" y="1759073"/>
                    <a:pt x="155069" y="1755838"/>
                    <a:pt x="156064" y="1755009"/>
                  </a:cubicBezTo>
                  <a:cubicBezTo>
                    <a:pt x="157060" y="1754180"/>
                    <a:pt x="160875" y="1753765"/>
                    <a:pt x="167510" y="1753765"/>
                  </a:cubicBezTo>
                  <a:close/>
                  <a:moveTo>
                    <a:pt x="1226106" y="1749784"/>
                  </a:moveTo>
                  <a:cubicBezTo>
                    <a:pt x="1235727" y="1749784"/>
                    <a:pt x="1248832" y="1751277"/>
                    <a:pt x="1265420" y="1754263"/>
                  </a:cubicBezTo>
                  <a:cubicBezTo>
                    <a:pt x="1284994" y="1757912"/>
                    <a:pt x="1298099" y="1760068"/>
                    <a:pt x="1304734" y="1760732"/>
                  </a:cubicBezTo>
                  <a:cubicBezTo>
                    <a:pt x="1332934" y="1763386"/>
                    <a:pt x="1356654" y="1764713"/>
                    <a:pt x="1375897" y="1764713"/>
                  </a:cubicBezTo>
                  <a:cubicBezTo>
                    <a:pt x="1388836" y="1764713"/>
                    <a:pt x="1395305" y="1768362"/>
                    <a:pt x="1395305" y="1775661"/>
                  </a:cubicBezTo>
                  <a:cubicBezTo>
                    <a:pt x="1395305" y="1813482"/>
                    <a:pt x="1393729" y="1870379"/>
                    <a:pt x="1390577" y="1946353"/>
                  </a:cubicBezTo>
                  <a:cubicBezTo>
                    <a:pt x="1387426" y="2022327"/>
                    <a:pt x="1385850" y="2079390"/>
                    <a:pt x="1385850" y="2117543"/>
                  </a:cubicBezTo>
                  <a:cubicBezTo>
                    <a:pt x="1385850" y="2153705"/>
                    <a:pt x="1387591" y="2207948"/>
                    <a:pt x="1391075" y="2280272"/>
                  </a:cubicBezTo>
                  <a:cubicBezTo>
                    <a:pt x="1394558" y="2352596"/>
                    <a:pt x="1396300" y="2406674"/>
                    <a:pt x="1396300" y="2442504"/>
                  </a:cubicBezTo>
                  <a:cubicBezTo>
                    <a:pt x="1396300" y="2452789"/>
                    <a:pt x="1391489" y="2457931"/>
                    <a:pt x="1381869" y="2457931"/>
                  </a:cubicBezTo>
                  <a:lnTo>
                    <a:pt x="1209684" y="2457931"/>
                  </a:lnTo>
                  <a:cubicBezTo>
                    <a:pt x="1200726" y="2457931"/>
                    <a:pt x="1196247" y="2452126"/>
                    <a:pt x="1196247" y="2440514"/>
                  </a:cubicBezTo>
                  <a:cubicBezTo>
                    <a:pt x="1196247" y="2402029"/>
                    <a:pt x="1197326" y="2344302"/>
                    <a:pt x="1199482" y="2267334"/>
                  </a:cubicBezTo>
                  <a:cubicBezTo>
                    <a:pt x="1201639" y="2190365"/>
                    <a:pt x="1202717" y="2132638"/>
                    <a:pt x="1202717" y="2094153"/>
                  </a:cubicBezTo>
                  <a:cubicBezTo>
                    <a:pt x="1202717" y="2089177"/>
                    <a:pt x="1201390" y="2085528"/>
                    <a:pt x="1198736" y="2083205"/>
                  </a:cubicBezTo>
                  <a:cubicBezTo>
                    <a:pt x="1195086" y="2085196"/>
                    <a:pt x="1192598" y="2087187"/>
                    <a:pt x="1191271" y="2089177"/>
                  </a:cubicBezTo>
                  <a:cubicBezTo>
                    <a:pt x="1144492" y="2149226"/>
                    <a:pt x="1109657" y="2194678"/>
                    <a:pt x="1086766" y="2225531"/>
                  </a:cubicBezTo>
                  <a:cubicBezTo>
                    <a:pt x="1003161" y="2336008"/>
                    <a:pt x="949416" y="2407337"/>
                    <a:pt x="925529" y="2439518"/>
                  </a:cubicBezTo>
                  <a:cubicBezTo>
                    <a:pt x="917235" y="2450467"/>
                    <a:pt x="910102" y="2455941"/>
                    <a:pt x="904130" y="2455941"/>
                  </a:cubicBezTo>
                  <a:cubicBezTo>
                    <a:pt x="895505" y="2455941"/>
                    <a:pt x="882566" y="2456604"/>
                    <a:pt x="865314" y="2457931"/>
                  </a:cubicBezTo>
                  <a:cubicBezTo>
                    <a:pt x="848063" y="2459258"/>
                    <a:pt x="835124" y="2459922"/>
                    <a:pt x="826498" y="2459922"/>
                  </a:cubicBezTo>
                  <a:cubicBezTo>
                    <a:pt x="818535" y="2459922"/>
                    <a:pt x="806509" y="2459590"/>
                    <a:pt x="790419" y="2458927"/>
                  </a:cubicBezTo>
                  <a:cubicBezTo>
                    <a:pt x="774328" y="2458263"/>
                    <a:pt x="762302" y="2457931"/>
                    <a:pt x="754339" y="2457931"/>
                  </a:cubicBezTo>
                  <a:cubicBezTo>
                    <a:pt x="744718" y="2457931"/>
                    <a:pt x="739908" y="2453452"/>
                    <a:pt x="739908" y="2444495"/>
                  </a:cubicBezTo>
                  <a:lnTo>
                    <a:pt x="739908" y="2116547"/>
                  </a:lnTo>
                  <a:cubicBezTo>
                    <a:pt x="739908" y="2078395"/>
                    <a:pt x="738332" y="2021414"/>
                    <a:pt x="735180" y="1945607"/>
                  </a:cubicBezTo>
                  <a:cubicBezTo>
                    <a:pt x="732029" y="1869799"/>
                    <a:pt x="730453" y="1812984"/>
                    <a:pt x="730453" y="1775164"/>
                  </a:cubicBezTo>
                  <a:cubicBezTo>
                    <a:pt x="730453" y="1764879"/>
                    <a:pt x="733605" y="1759737"/>
                    <a:pt x="739908" y="1759737"/>
                  </a:cubicBezTo>
                  <a:cubicBezTo>
                    <a:pt x="759813" y="1759737"/>
                    <a:pt x="789838" y="1760566"/>
                    <a:pt x="829981" y="1762225"/>
                  </a:cubicBezTo>
                  <a:cubicBezTo>
                    <a:pt x="870125" y="1763884"/>
                    <a:pt x="900149" y="1764713"/>
                    <a:pt x="920055" y="1764713"/>
                  </a:cubicBezTo>
                  <a:cubicBezTo>
                    <a:pt x="927022" y="1764713"/>
                    <a:pt x="930505" y="1770851"/>
                    <a:pt x="930505" y="1783126"/>
                  </a:cubicBezTo>
                  <a:cubicBezTo>
                    <a:pt x="930505" y="1818293"/>
                    <a:pt x="928598" y="1870877"/>
                    <a:pt x="924782" y="1940879"/>
                  </a:cubicBezTo>
                  <a:cubicBezTo>
                    <a:pt x="920968" y="2010881"/>
                    <a:pt x="919060" y="2063299"/>
                    <a:pt x="919060" y="2098135"/>
                  </a:cubicBezTo>
                  <a:cubicBezTo>
                    <a:pt x="919060" y="2124012"/>
                    <a:pt x="921216" y="2136951"/>
                    <a:pt x="925529" y="2136951"/>
                  </a:cubicBezTo>
                  <a:cubicBezTo>
                    <a:pt x="931501" y="2136951"/>
                    <a:pt x="938633" y="2131809"/>
                    <a:pt x="946928" y="2121524"/>
                  </a:cubicBezTo>
                  <a:cubicBezTo>
                    <a:pt x="980435" y="2077399"/>
                    <a:pt x="1005484" y="2043891"/>
                    <a:pt x="1022072" y="2021000"/>
                  </a:cubicBezTo>
                  <a:lnTo>
                    <a:pt x="1207693" y="1766704"/>
                  </a:lnTo>
                  <a:cubicBezTo>
                    <a:pt x="1215987" y="1755424"/>
                    <a:pt x="1222125" y="1749784"/>
                    <a:pt x="1226106" y="1749784"/>
                  </a:cubicBezTo>
                  <a:close/>
                  <a:moveTo>
                    <a:pt x="5398055" y="1749784"/>
                  </a:moveTo>
                  <a:cubicBezTo>
                    <a:pt x="5407676" y="1749784"/>
                    <a:pt x="5420781" y="1751277"/>
                    <a:pt x="5437369" y="1754263"/>
                  </a:cubicBezTo>
                  <a:cubicBezTo>
                    <a:pt x="5456943" y="1757912"/>
                    <a:pt x="5470048" y="1760068"/>
                    <a:pt x="5476683" y="1760732"/>
                  </a:cubicBezTo>
                  <a:cubicBezTo>
                    <a:pt x="5504883" y="1763386"/>
                    <a:pt x="5528604" y="1764713"/>
                    <a:pt x="5547846" y="1764713"/>
                  </a:cubicBezTo>
                  <a:cubicBezTo>
                    <a:pt x="5560785" y="1764713"/>
                    <a:pt x="5567254" y="1768362"/>
                    <a:pt x="5567254" y="1775661"/>
                  </a:cubicBezTo>
                  <a:cubicBezTo>
                    <a:pt x="5567254" y="1813482"/>
                    <a:pt x="5565678" y="1870379"/>
                    <a:pt x="5562526" y="1946353"/>
                  </a:cubicBezTo>
                  <a:cubicBezTo>
                    <a:pt x="5559374" y="2022327"/>
                    <a:pt x="5557799" y="2079390"/>
                    <a:pt x="5557799" y="2117543"/>
                  </a:cubicBezTo>
                  <a:cubicBezTo>
                    <a:pt x="5557799" y="2153705"/>
                    <a:pt x="5559541" y="2207948"/>
                    <a:pt x="5563024" y="2280272"/>
                  </a:cubicBezTo>
                  <a:cubicBezTo>
                    <a:pt x="5566508" y="2352596"/>
                    <a:pt x="5568249" y="2406674"/>
                    <a:pt x="5568249" y="2442504"/>
                  </a:cubicBezTo>
                  <a:cubicBezTo>
                    <a:pt x="5568249" y="2452789"/>
                    <a:pt x="5563439" y="2457931"/>
                    <a:pt x="5553818" y="2457931"/>
                  </a:cubicBezTo>
                  <a:lnTo>
                    <a:pt x="5381633" y="2457931"/>
                  </a:lnTo>
                  <a:cubicBezTo>
                    <a:pt x="5372676" y="2457931"/>
                    <a:pt x="5368196" y="2452126"/>
                    <a:pt x="5368196" y="2440514"/>
                  </a:cubicBezTo>
                  <a:cubicBezTo>
                    <a:pt x="5368196" y="2402029"/>
                    <a:pt x="5369274" y="2344302"/>
                    <a:pt x="5371431" y="2267334"/>
                  </a:cubicBezTo>
                  <a:cubicBezTo>
                    <a:pt x="5373588" y="2190365"/>
                    <a:pt x="5374666" y="2132638"/>
                    <a:pt x="5374666" y="2094153"/>
                  </a:cubicBezTo>
                  <a:cubicBezTo>
                    <a:pt x="5374666" y="2089177"/>
                    <a:pt x="5373339" y="2085528"/>
                    <a:pt x="5370685" y="2083205"/>
                  </a:cubicBezTo>
                  <a:cubicBezTo>
                    <a:pt x="5367035" y="2085196"/>
                    <a:pt x="5364546" y="2087187"/>
                    <a:pt x="5363220" y="2089177"/>
                  </a:cubicBezTo>
                  <a:cubicBezTo>
                    <a:pt x="5316441" y="2149226"/>
                    <a:pt x="5281606" y="2194678"/>
                    <a:pt x="5258715" y="2225531"/>
                  </a:cubicBezTo>
                  <a:cubicBezTo>
                    <a:pt x="5175111" y="2336008"/>
                    <a:pt x="5121365" y="2407337"/>
                    <a:pt x="5097478" y="2439518"/>
                  </a:cubicBezTo>
                  <a:cubicBezTo>
                    <a:pt x="5089184" y="2450467"/>
                    <a:pt x="5082051" y="2455941"/>
                    <a:pt x="5076079" y="2455941"/>
                  </a:cubicBezTo>
                  <a:cubicBezTo>
                    <a:pt x="5067454" y="2455941"/>
                    <a:pt x="5054515" y="2456604"/>
                    <a:pt x="5037263" y="2457931"/>
                  </a:cubicBezTo>
                  <a:cubicBezTo>
                    <a:pt x="5020012" y="2459258"/>
                    <a:pt x="5007073" y="2459922"/>
                    <a:pt x="4998447" y="2459922"/>
                  </a:cubicBezTo>
                  <a:cubicBezTo>
                    <a:pt x="4990485" y="2459922"/>
                    <a:pt x="4978459" y="2459590"/>
                    <a:pt x="4962367" y="2458927"/>
                  </a:cubicBezTo>
                  <a:cubicBezTo>
                    <a:pt x="4946277" y="2458263"/>
                    <a:pt x="4934251" y="2457931"/>
                    <a:pt x="4926288" y="2457931"/>
                  </a:cubicBezTo>
                  <a:cubicBezTo>
                    <a:pt x="4916668" y="2457931"/>
                    <a:pt x="4911857" y="2453452"/>
                    <a:pt x="4911857" y="2444495"/>
                  </a:cubicBezTo>
                  <a:lnTo>
                    <a:pt x="4911857" y="2116547"/>
                  </a:lnTo>
                  <a:cubicBezTo>
                    <a:pt x="4911857" y="2078395"/>
                    <a:pt x="4910281" y="2021414"/>
                    <a:pt x="4907129" y="1945607"/>
                  </a:cubicBezTo>
                  <a:cubicBezTo>
                    <a:pt x="4903978" y="1869799"/>
                    <a:pt x="4902401" y="1812984"/>
                    <a:pt x="4902401" y="1775164"/>
                  </a:cubicBezTo>
                  <a:cubicBezTo>
                    <a:pt x="4902401" y="1764879"/>
                    <a:pt x="4905553" y="1759737"/>
                    <a:pt x="4911857" y="1759737"/>
                  </a:cubicBezTo>
                  <a:cubicBezTo>
                    <a:pt x="4931763" y="1759737"/>
                    <a:pt x="4961787" y="1760566"/>
                    <a:pt x="5001930" y="1762225"/>
                  </a:cubicBezTo>
                  <a:cubicBezTo>
                    <a:pt x="5042074" y="1763884"/>
                    <a:pt x="5072098" y="1764713"/>
                    <a:pt x="5092004" y="1764713"/>
                  </a:cubicBezTo>
                  <a:cubicBezTo>
                    <a:pt x="5098971" y="1764713"/>
                    <a:pt x="5102454" y="1770851"/>
                    <a:pt x="5102454" y="1783126"/>
                  </a:cubicBezTo>
                  <a:cubicBezTo>
                    <a:pt x="5102454" y="1818293"/>
                    <a:pt x="5100547" y="1870877"/>
                    <a:pt x="5096732" y="1940879"/>
                  </a:cubicBezTo>
                  <a:cubicBezTo>
                    <a:pt x="5092916" y="2010881"/>
                    <a:pt x="5091008" y="2063299"/>
                    <a:pt x="5091008" y="2098135"/>
                  </a:cubicBezTo>
                  <a:cubicBezTo>
                    <a:pt x="5091008" y="2124012"/>
                    <a:pt x="5093165" y="2136951"/>
                    <a:pt x="5097478" y="2136951"/>
                  </a:cubicBezTo>
                  <a:cubicBezTo>
                    <a:pt x="5103450" y="2136951"/>
                    <a:pt x="5110582" y="2131809"/>
                    <a:pt x="5118877" y="2121524"/>
                  </a:cubicBezTo>
                  <a:cubicBezTo>
                    <a:pt x="5152385" y="2077399"/>
                    <a:pt x="5177433" y="2043891"/>
                    <a:pt x="5194021" y="2021000"/>
                  </a:cubicBezTo>
                  <a:lnTo>
                    <a:pt x="5379642" y="1766704"/>
                  </a:lnTo>
                  <a:cubicBezTo>
                    <a:pt x="5387936" y="1755424"/>
                    <a:pt x="5394074" y="1749784"/>
                    <a:pt x="5398055" y="1749784"/>
                  </a:cubicBezTo>
                  <a:close/>
                  <a:moveTo>
                    <a:pt x="4590272" y="1747793"/>
                  </a:moveTo>
                  <a:cubicBezTo>
                    <a:pt x="4595580" y="1747793"/>
                    <a:pt x="4600225" y="1754097"/>
                    <a:pt x="4604206" y="1766704"/>
                  </a:cubicBezTo>
                  <a:cubicBezTo>
                    <a:pt x="4611173" y="1788600"/>
                    <a:pt x="4655297" y="1909527"/>
                    <a:pt x="4736579" y="2129486"/>
                  </a:cubicBezTo>
                  <a:cubicBezTo>
                    <a:pt x="4811558" y="2332857"/>
                    <a:pt x="4849047" y="2438855"/>
                    <a:pt x="4849047" y="2447481"/>
                  </a:cubicBezTo>
                  <a:cubicBezTo>
                    <a:pt x="4849047" y="2457102"/>
                    <a:pt x="4823667" y="2461912"/>
                    <a:pt x="4772908" y="2461912"/>
                  </a:cubicBezTo>
                  <a:cubicBezTo>
                    <a:pt x="4708546" y="2461912"/>
                    <a:pt x="4670724" y="2460585"/>
                    <a:pt x="4659444" y="2457931"/>
                  </a:cubicBezTo>
                  <a:cubicBezTo>
                    <a:pt x="4650487" y="2455609"/>
                    <a:pt x="4642856" y="2440679"/>
                    <a:pt x="4636553" y="2413143"/>
                  </a:cubicBezTo>
                  <a:cubicBezTo>
                    <a:pt x="4629586" y="2382953"/>
                    <a:pt x="4623282" y="2365204"/>
                    <a:pt x="4617642" y="2359895"/>
                  </a:cubicBezTo>
                  <a:cubicBezTo>
                    <a:pt x="4613993" y="2356909"/>
                    <a:pt x="4583969" y="2355416"/>
                    <a:pt x="4527569" y="2355416"/>
                  </a:cubicBezTo>
                  <a:cubicBezTo>
                    <a:pt x="4443964" y="2355416"/>
                    <a:pt x="4399508" y="2356578"/>
                    <a:pt x="4394200" y="2358900"/>
                  </a:cubicBezTo>
                  <a:cubicBezTo>
                    <a:pt x="4387897" y="2362218"/>
                    <a:pt x="4379105" y="2387763"/>
                    <a:pt x="4367825" y="2435537"/>
                  </a:cubicBezTo>
                  <a:cubicBezTo>
                    <a:pt x="4364839" y="2448144"/>
                    <a:pt x="4357707" y="2455609"/>
                    <a:pt x="4346426" y="2457931"/>
                  </a:cubicBezTo>
                  <a:cubicBezTo>
                    <a:pt x="4332824" y="2460585"/>
                    <a:pt x="4302302" y="2461912"/>
                    <a:pt x="4254860" y="2461912"/>
                  </a:cubicBezTo>
                  <a:cubicBezTo>
                    <a:pt x="4203105" y="2461912"/>
                    <a:pt x="4172251" y="2460585"/>
                    <a:pt x="4162298" y="2457931"/>
                  </a:cubicBezTo>
                  <a:cubicBezTo>
                    <a:pt x="4154004" y="2455609"/>
                    <a:pt x="4149857" y="2451462"/>
                    <a:pt x="4149857" y="2445490"/>
                  </a:cubicBezTo>
                  <a:cubicBezTo>
                    <a:pt x="4149857" y="2436533"/>
                    <a:pt x="4189337" y="2329373"/>
                    <a:pt x="4268296" y="2124012"/>
                  </a:cubicBezTo>
                  <a:cubicBezTo>
                    <a:pt x="4346924" y="1919978"/>
                    <a:pt x="4394366" y="1800543"/>
                    <a:pt x="4410622" y="1765708"/>
                  </a:cubicBezTo>
                  <a:cubicBezTo>
                    <a:pt x="4415930" y="1754760"/>
                    <a:pt x="4421736" y="1749286"/>
                    <a:pt x="4428040" y="1749286"/>
                  </a:cubicBezTo>
                  <a:cubicBezTo>
                    <a:pt x="4436666" y="1749286"/>
                    <a:pt x="4449687" y="1749867"/>
                    <a:pt x="4467105" y="1751028"/>
                  </a:cubicBezTo>
                  <a:cubicBezTo>
                    <a:pt x="4484522" y="1752189"/>
                    <a:pt x="4497710" y="1752770"/>
                    <a:pt x="4506668" y="1752770"/>
                  </a:cubicBezTo>
                  <a:cubicBezTo>
                    <a:pt x="4515957" y="1752770"/>
                    <a:pt x="4529974" y="1751940"/>
                    <a:pt x="4548719" y="1750281"/>
                  </a:cubicBezTo>
                  <a:cubicBezTo>
                    <a:pt x="4567463" y="1748622"/>
                    <a:pt x="4581314" y="1747793"/>
                    <a:pt x="4590272" y="1747793"/>
                  </a:cubicBezTo>
                  <a:close/>
                  <a:moveTo>
                    <a:pt x="6057122" y="1747793"/>
                  </a:moveTo>
                  <a:cubicBezTo>
                    <a:pt x="6062430" y="1747793"/>
                    <a:pt x="6067075" y="1754097"/>
                    <a:pt x="6071056" y="1766704"/>
                  </a:cubicBezTo>
                  <a:cubicBezTo>
                    <a:pt x="6078023" y="1788600"/>
                    <a:pt x="6122147" y="1909527"/>
                    <a:pt x="6203429" y="2129486"/>
                  </a:cubicBezTo>
                  <a:cubicBezTo>
                    <a:pt x="6278408" y="2332857"/>
                    <a:pt x="6315897" y="2438855"/>
                    <a:pt x="6315897" y="2447481"/>
                  </a:cubicBezTo>
                  <a:cubicBezTo>
                    <a:pt x="6315897" y="2457102"/>
                    <a:pt x="6290517" y="2461912"/>
                    <a:pt x="6239757" y="2461912"/>
                  </a:cubicBezTo>
                  <a:cubicBezTo>
                    <a:pt x="6175395" y="2461912"/>
                    <a:pt x="6137574" y="2460585"/>
                    <a:pt x="6126295" y="2457931"/>
                  </a:cubicBezTo>
                  <a:cubicBezTo>
                    <a:pt x="6117337" y="2455609"/>
                    <a:pt x="6109706" y="2440679"/>
                    <a:pt x="6103403" y="2413143"/>
                  </a:cubicBezTo>
                  <a:cubicBezTo>
                    <a:pt x="6096436" y="2382953"/>
                    <a:pt x="6090132" y="2365204"/>
                    <a:pt x="6084492" y="2359895"/>
                  </a:cubicBezTo>
                  <a:cubicBezTo>
                    <a:pt x="6080843" y="2356909"/>
                    <a:pt x="6050818" y="2355416"/>
                    <a:pt x="5994419" y="2355416"/>
                  </a:cubicBezTo>
                  <a:cubicBezTo>
                    <a:pt x="5910815" y="2355416"/>
                    <a:pt x="5866358" y="2356578"/>
                    <a:pt x="5861050" y="2358900"/>
                  </a:cubicBezTo>
                  <a:cubicBezTo>
                    <a:pt x="5854747" y="2362218"/>
                    <a:pt x="5845955" y="2387763"/>
                    <a:pt x="5834675" y="2435537"/>
                  </a:cubicBezTo>
                  <a:cubicBezTo>
                    <a:pt x="5831689" y="2448144"/>
                    <a:pt x="5824556" y="2455609"/>
                    <a:pt x="5813276" y="2457931"/>
                  </a:cubicBezTo>
                  <a:cubicBezTo>
                    <a:pt x="5799674" y="2460585"/>
                    <a:pt x="5769152" y="2461912"/>
                    <a:pt x="5721709" y="2461912"/>
                  </a:cubicBezTo>
                  <a:cubicBezTo>
                    <a:pt x="5669955" y="2461912"/>
                    <a:pt x="5639101" y="2460585"/>
                    <a:pt x="5629148" y="2457931"/>
                  </a:cubicBezTo>
                  <a:cubicBezTo>
                    <a:pt x="5620854" y="2455609"/>
                    <a:pt x="5616707" y="2451462"/>
                    <a:pt x="5616707" y="2445490"/>
                  </a:cubicBezTo>
                  <a:cubicBezTo>
                    <a:pt x="5616707" y="2436533"/>
                    <a:pt x="5656186" y="2329373"/>
                    <a:pt x="5735146" y="2124012"/>
                  </a:cubicBezTo>
                  <a:cubicBezTo>
                    <a:pt x="5813774" y="1919978"/>
                    <a:pt x="5861216" y="1800543"/>
                    <a:pt x="5877472" y="1765708"/>
                  </a:cubicBezTo>
                  <a:cubicBezTo>
                    <a:pt x="5882780" y="1754760"/>
                    <a:pt x="5888586" y="1749286"/>
                    <a:pt x="5894890" y="1749286"/>
                  </a:cubicBezTo>
                  <a:cubicBezTo>
                    <a:pt x="5903516" y="1749286"/>
                    <a:pt x="5916537" y="1749867"/>
                    <a:pt x="5933955" y="1751028"/>
                  </a:cubicBezTo>
                  <a:cubicBezTo>
                    <a:pt x="5951372" y="1752189"/>
                    <a:pt x="5964560" y="1752770"/>
                    <a:pt x="5973518" y="1752770"/>
                  </a:cubicBezTo>
                  <a:cubicBezTo>
                    <a:pt x="5982807" y="1752770"/>
                    <a:pt x="5996823" y="1751940"/>
                    <a:pt x="6015568" y="1750281"/>
                  </a:cubicBezTo>
                  <a:cubicBezTo>
                    <a:pt x="6034313" y="1748622"/>
                    <a:pt x="6048164" y="1747793"/>
                    <a:pt x="6057122" y="1747793"/>
                  </a:cubicBezTo>
                  <a:close/>
                  <a:moveTo>
                    <a:pt x="3771959" y="1743314"/>
                  </a:moveTo>
                  <a:cubicBezTo>
                    <a:pt x="3875801" y="1743314"/>
                    <a:pt x="3960235" y="1779145"/>
                    <a:pt x="4025260" y="1850805"/>
                  </a:cubicBezTo>
                  <a:cubicBezTo>
                    <a:pt x="4088295" y="1920144"/>
                    <a:pt x="4119812" y="2007398"/>
                    <a:pt x="4119812" y="2112566"/>
                  </a:cubicBezTo>
                  <a:cubicBezTo>
                    <a:pt x="4119812" y="2215413"/>
                    <a:pt x="4087300" y="2300510"/>
                    <a:pt x="4022274" y="2367858"/>
                  </a:cubicBezTo>
                  <a:cubicBezTo>
                    <a:pt x="3956585" y="2436201"/>
                    <a:pt x="3872484" y="2470372"/>
                    <a:pt x="3769969" y="2470372"/>
                  </a:cubicBezTo>
                  <a:cubicBezTo>
                    <a:pt x="3706270" y="2470372"/>
                    <a:pt x="3639752" y="2456770"/>
                    <a:pt x="3570414" y="2429565"/>
                  </a:cubicBezTo>
                  <a:cubicBezTo>
                    <a:pt x="3563447" y="2432219"/>
                    <a:pt x="3544951" y="2437196"/>
                    <a:pt x="3514926" y="2444495"/>
                  </a:cubicBezTo>
                  <a:cubicBezTo>
                    <a:pt x="3484902" y="2451793"/>
                    <a:pt x="3466738" y="2455443"/>
                    <a:pt x="3460434" y="2455443"/>
                  </a:cubicBezTo>
                  <a:cubicBezTo>
                    <a:pt x="3450481" y="2455443"/>
                    <a:pt x="3445837" y="2450964"/>
                    <a:pt x="3446500" y="2442007"/>
                  </a:cubicBezTo>
                  <a:lnTo>
                    <a:pt x="3446998" y="2436533"/>
                  </a:lnTo>
                  <a:cubicBezTo>
                    <a:pt x="3453301" y="2351270"/>
                    <a:pt x="3456453" y="2287239"/>
                    <a:pt x="3456453" y="2244442"/>
                  </a:cubicBezTo>
                  <a:cubicBezTo>
                    <a:pt x="3456453" y="2228517"/>
                    <a:pt x="3455541" y="2204464"/>
                    <a:pt x="3453716" y="2172284"/>
                  </a:cubicBezTo>
                  <a:cubicBezTo>
                    <a:pt x="3451891" y="2140103"/>
                    <a:pt x="3450979" y="2116050"/>
                    <a:pt x="3450979" y="2100125"/>
                  </a:cubicBezTo>
                  <a:cubicBezTo>
                    <a:pt x="3450979" y="2089177"/>
                    <a:pt x="3455126" y="2083703"/>
                    <a:pt x="3463420" y="2083703"/>
                  </a:cubicBezTo>
                  <a:cubicBezTo>
                    <a:pt x="3474037" y="2083703"/>
                    <a:pt x="3489961" y="2084449"/>
                    <a:pt x="3511194" y="2085942"/>
                  </a:cubicBezTo>
                  <a:cubicBezTo>
                    <a:pt x="3532427" y="2087435"/>
                    <a:pt x="3548351" y="2088182"/>
                    <a:pt x="3558968" y="2088182"/>
                  </a:cubicBezTo>
                  <a:cubicBezTo>
                    <a:pt x="3568921" y="2088182"/>
                    <a:pt x="3583601" y="2087269"/>
                    <a:pt x="3603009" y="2085445"/>
                  </a:cubicBezTo>
                  <a:cubicBezTo>
                    <a:pt x="3622417" y="2083620"/>
                    <a:pt x="3636932" y="2082708"/>
                    <a:pt x="3646553" y="2082708"/>
                  </a:cubicBezTo>
                  <a:cubicBezTo>
                    <a:pt x="3650203" y="2082708"/>
                    <a:pt x="3652857" y="2083039"/>
                    <a:pt x="3654515" y="2083703"/>
                  </a:cubicBezTo>
                  <a:cubicBezTo>
                    <a:pt x="3658828" y="2085030"/>
                    <a:pt x="3660985" y="2088845"/>
                    <a:pt x="3660985" y="2095149"/>
                  </a:cubicBezTo>
                  <a:cubicBezTo>
                    <a:pt x="3660985" y="2116382"/>
                    <a:pt x="3658828" y="2144250"/>
                    <a:pt x="3654515" y="2178753"/>
                  </a:cubicBezTo>
                  <a:cubicBezTo>
                    <a:pt x="3649539" y="2223541"/>
                    <a:pt x="3646553" y="2251409"/>
                    <a:pt x="3645558" y="2262357"/>
                  </a:cubicBezTo>
                  <a:cubicBezTo>
                    <a:pt x="3687360" y="2279277"/>
                    <a:pt x="3725181" y="2287737"/>
                    <a:pt x="3759021" y="2287737"/>
                  </a:cubicBezTo>
                  <a:cubicBezTo>
                    <a:pt x="3812435" y="2287737"/>
                    <a:pt x="3853739" y="2271481"/>
                    <a:pt x="3882934" y="2238968"/>
                  </a:cubicBezTo>
                  <a:cubicBezTo>
                    <a:pt x="3911134" y="2207450"/>
                    <a:pt x="3925233" y="2164653"/>
                    <a:pt x="3925233" y="2110576"/>
                  </a:cubicBezTo>
                  <a:cubicBezTo>
                    <a:pt x="3925233" y="2059484"/>
                    <a:pt x="3911631" y="2016853"/>
                    <a:pt x="3884427" y="1982681"/>
                  </a:cubicBezTo>
                  <a:cubicBezTo>
                    <a:pt x="3855232" y="1945524"/>
                    <a:pt x="3815752" y="1926945"/>
                    <a:pt x="3765988" y="1926945"/>
                  </a:cubicBezTo>
                  <a:cubicBezTo>
                    <a:pt x="3735465" y="1926945"/>
                    <a:pt x="3707597" y="1933746"/>
                    <a:pt x="3682384" y="1947348"/>
                  </a:cubicBezTo>
                  <a:cubicBezTo>
                    <a:pt x="3665464" y="1956306"/>
                    <a:pt x="3648875" y="1968913"/>
                    <a:pt x="3632619" y="1985169"/>
                  </a:cubicBezTo>
                  <a:cubicBezTo>
                    <a:pt x="3619349" y="1998772"/>
                    <a:pt x="3611718" y="2005573"/>
                    <a:pt x="3609728" y="2005573"/>
                  </a:cubicBezTo>
                  <a:cubicBezTo>
                    <a:pt x="3601102" y="2005573"/>
                    <a:pt x="3581942" y="1987077"/>
                    <a:pt x="3552250" y="1950085"/>
                  </a:cubicBezTo>
                  <a:cubicBezTo>
                    <a:pt x="3522557" y="1913094"/>
                    <a:pt x="3507710" y="1889290"/>
                    <a:pt x="3507710" y="1878674"/>
                  </a:cubicBezTo>
                  <a:cubicBezTo>
                    <a:pt x="3507710" y="1875356"/>
                    <a:pt x="3510530" y="1869716"/>
                    <a:pt x="3516170" y="1861754"/>
                  </a:cubicBezTo>
                  <a:cubicBezTo>
                    <a:pt x="3543707" y="1823269"/>
                    <a:pt x="3581528" y="1793410"/>
                    <a:pt x="3629633" y="1772178"/>
                  </a:cubicBezTo>
                  <a:cubicBezTo>
                    <a:pt x="3674090" y="1752935"/>
                    <a:pt x="3721531" y="1743314"/>
                    <a:pt x="3771959" y="1743314"/>
                  </a:cubicBezTo>
                  <a:close/>
                  <a:moveTo>
                    <a:pt x="3349813" y="1000360"/>
                  </a:moveTo>
                  <a:cubicBezTo>
                    <a:pt x="3347325" y="1000526"/>
                    <a:pt x="3346527" y="1000671"/>
                    <a:pt x="3347418" y="1000795"/>
                  </a:cubicBezTo>
                  <a:lnTo>
                    <a:pt x="3347912" y="1000815"/>
                  </a:lnTo>
                  <a:close/>
                  <a:moveTo>
                    <a:pt x="1193243" y="707745"/>
                  </a:moveTo>
                  <a:cubicBezTo>
                    <a:pt x="1144142" y="707745"/>
                    <a:pt x="1103833" y="725992"/>
                    <a:pt x="1072315" y="762486"/>
                  </a:cubicBezTo>
                  <a:cubicBezTo>
                    <a:pt x="1042125" y="797321"/>
                    <a:pt x="1027030" y="839621"/>
                    <a:pt x="1027030" y="889385"/>
                  </a:cubicBezTo>
                  <a:cubicBezTo>
                    <a:pt x="1027030" y="936827"/>
                    <a:pt x="1042622" y="978463"/>
                    <a:pt x="1073808" y="1014294"/>
                  </a:cubicBezTo>
                  <a:cubicBezTo>
                    <a:pt x="1106653" y="1051783"/>
                    <a:pt x="1146464" y="1070528"/>
                    <a:pt x="1193243" y="1070528"/>
                  </a:cubicBezTo>
                  <a:cubicBezTo>
                    <a:pt x="1243339" y="1070528"/>
                    <a:pt x="1283980" y="1052778"/>
                    <a:pt x="1315166" y="1017280"/>
                  </a:cubicBezTo>
                  <a:cubicBezTo>
                    <a:pt x="1344692" y="983440"/>
                    <a:pt x="1359456" y="941140"/>
                    <a:pt x="1359456" y="890380"/>
                  </a:cubicBezTo>
                  <a:cubicBezTo>
                    <a:pt x="1359456" y="842938"/>
                    <a:pt x="1343697" y="800970"/>
                    <a:pt x="1312180" y="764476"/>
                  </a:cubicBezTo>
                  <a:cubicBezTo>
                    <a:pt x="1279667" y="726655"/>
                    <a:pt x="1240021" y="707745"/>
                    <a:pt x="1193243" y="707745"/>
                  </a:cubicBezTo>
                  <a:close/>
                  <a:moveTo>
                    <a:pt x="482998" y="698787"/>
                  </a:moveTo>
                  <a:cubicBezTo>
                    <a:pt x="407688" y="698787"/>
                    <a:pt x="370033" y="737438"/>
                    <a:pt x="370033" y="814739"/>
                  </a:cubicBezTo>
                  <a:cubicBezTo>
                    <a:pt x="370033" y="887394"/>
                    <a:pt x="406029" y="923723"/>
                    <a:pt x="478021" y="923723"/>
                  </a:cubicBezTo>
                  <a:cubicBezTo>
                    <a:pt x="537739" y="923723"/>
                    <a:pt x="567597" y="920405"/>
                    <a:pt x="567597" y="913770"/>
                  </a:cubicBezTo>
                  <a:cubicBezTo>
                    <a:pt x="567597" y="903485"/>
                    <a:pt x="568012" y="888307"/>
                    <a:pt x="568841" y="868235"/>
                  </a:cubicBezTo>
                  <a:cubicBezTo>
                    <a:pt x="569671" y="848164"/>
                    <a:pt x="570086" y="832985"/>
                    <a:pt x="570086" y="822701"/>
                  </a:cubicBezTo>
                  <a:cubicBezTo>
                    <a:pt x="570086" y="750377"/>
                    <a:pt x="568925" y="712058"/>
                    <a:pt x="566602" y="707745"/>
                  </a:cubicBezTo>
                  <a:cubicBezTo>
                    <a:pt x="563948" y="701773"/>
                    <a:pt x="536080" y="698787"/>
                    <a:pt x="482998" y="698787"/>
                  </a:cubicBezTo>
                  <a:close/>
                  <a:moveTo>
                    <a:pt x="4559697" y="698787"/>
                  </a:moveTo>
                  <a:cubicBezTo>
                    <a:pt x="4484387" y="698787"/>
                    <a:pt x="4446732" y="737438"/>
                    <a:pt x="4446732" y="814739"/>
                  </a:cubicBezTo>
                  <a:cubicBezTo>
                    <a:pt x="4446732" y="887394"/>
                    <a:pt x="4482728" y="923723"/>
                    <a:pt x="4554721" y="923723"/>
                  </a:cubicBezTo>
                  <a:cubicBezTo>
                    <a:pt x="4614438" y="923723"/>
                    <a:pt x="4644296" y="920405"/>
                    <a:pt x="4644296" y="913770"/>
                  </a:cubicBezTo>
                  <a:cubicBezTo>
                    <a:pt x="4644296" y="903485"/>
                    <a:pt x="4644711" y="888307"/>
                    <a:pt x="4645541" y="868235"/>
                  </a:cubicBezTo>
                  <a:cubicBezTo>
                    <a:pt x="4646370" y="848164"/>
                    <a:pt x="4646785" y="832985"/>
                    <a:pt x="4646785" y="822701"/>
                  </a:cubicBezTo>
                  <a:cubicBezTo>
                    <a:pt x="4646785" y="750377"/>
                    <a:pt x="4645624" y="712058"/>
                    <a:pt x="4643301" y="707745"/>
                  </a:cubicBezTo>
                  <a:cubicBezTo>
                    <a:pt x="4640647" y="701773"/>
                    <a:pt x="4612779" y="698787"/>
                    <a:pt x="4559697" y="698787"/>
                  </a:cubicBezTo>
                  <a:close/>
                  <a:moveTo>
                    <a:pt x="3358273" y="685351"/>
                  </a:moveTo>
                  <a:cubicBezTo>
                    <a:pt x="3314480" y="685351"/>
                    <a:pt x="3282299" y="691323"/>
                    <a:pt x="3261730" y="703266"/>
                  </a:cubicBezTo>
                  <a:cubicBezTo>
                    <a:pt x="3235189" y="718859"/>
                    <a:pt x="3221919" y="746893"/>
                    <a:pt x="3221919" y="787368"/>
                  </a:cubicBezTo>
                  <a:cubicBezTo>
                    <a:pt x="3221919" y="845095"/>
                    <a:pt x="3258247" y="873958"/>
                    <a:pt x="3330903" y="873958"/>
                  </a:cubicBezTo>
                  <a:cubicBezTo>
                    <a:pt x="3353131" y="873958"/>
                    <a:pt x="3374363" y="872465"/>
                    <a:pt x="3394601" y="869479"/>
                  </a:cubicBezTo>
                  <a:cubicBezTo>
                    <a:pt x="3405217" y="867820"/>
                    <a:pt x="3410526" y="866162"/>
                    <a:pt x="3410526" y="864503"/>
                  </a:cubicBezTo>
                  <a:cubicBezTo>
                    <a:pt x="3410526" y="857204"/>
                    <a:pt x="3410691" y="846090"/>
                    <a:pt x="3411023" y="831161"/>
                  </a:cubicBezTo>
                  <a:cubicBezTo>
                    <a:pt x="3411355" y="816232"/>
                    <a:pt x="3411521" y="804951"/>
                    <a:pt x="3411521" y="797321"/>
                  </a:cubicBezTo>
                  <a:cubicBezTo>
                    <a:pt x="3411521" y="743575"/>
                    <a:pt x="3410526" y="711063"/>
                    <a:pt x="3408535" y="699783"/>
                  </a:cubicBezTo>
                  <a:cubicBezTo>
                    <a:pt x="3406545" y="690162"/>
                    <a:pt x="3389790" y="685351"/>
                    <a:pt x="3358273" y="685351"/>
                  </a:cubicBezTo>
                  <a:close/>
                  <a:moveTo>
                    <a:pt x="585015" y="540537"/>
                  </a:moveTo>
                  <a:cubicBezTo>
                    <a:pt x="673264" y="540537"/>
                    <a:pt x="730327" y="542195"/>
                    <a:pt x="756204" y="545513"/>
                  </a:cubicBezTo>
                  <a:cubicBezTo>
                    <a:pt x="766821" y="546840"/>
                    <a:pt x="771797" y="550655"/>
                    <a:pt x="771134" y="556959"/>
                  </a:cubicBezTo>
                  <a:lnTo>
                    <a:pt x="770636" y="563926"/>
                  </a:lnTo>
                  <a:cubicBezTo>
                    <a:pt x="761679" y="678716"/>
                    <a:pt x="757200" y="788197"/>
                    <a:pt x="757200" y="892371"/>
                  </a:cubicBezTo>
                  <a:cubicBezTo>
                    <a:pt x="757200" y="929197"/>
                    <a:pt x="757780" y="984518"/>
                    <a:pt x="758941" y="1058335"/>
                  </a:cubicBezTo>
                  <a:cubicBezTo>
                    <a:pt x="760102" y="1132152"/>
                    <a:pt x="760683" y="1187474"/>
                    <a:pt x="760683" y="1224300"/>
                  </a:cubicBezTo>
                  <a:cubicBezTo>
                    <a:pt x="760683" y="1233921"/>
                    <a:pt x="755872" y="1238731"/>
                    <a:pt x="746252" y="1238731"/>
                  </a:cubicBezTo>
                  <a:cubicBezTo>
                    <a:pt x="726014" y="1238731"/>
                    <a:pt x="695658" y="1239312"/>
                    <a:pt x="655183" y="1240473"/>
                  </a:cubicBezTo>
                  <a:cubicBezTo>
                    <a:pt x="614708" y="1241634"/>
                    <a:pt x="584352" y="1242215"/>
                    <a:pt x="564114" y="1242215"/>
                  </a:cubicBezTo>
                  <a:cubicBezTo>
                    <a:pt x="557147" y="1242215"/>
                    <a:pt x="553663" y="1238399"/>
                    <a:pt x="553663" y="1230769"/>
                  </a:cubicBezTo>
                  <a:cubicBezTo>
                    <a:pt x="553663" y="1215840"/>
                    <a:pt x="555156" y="1193280"/>
                    <a:pt x="558142" y="1163089"/>
                  </a:cubicBezTo>
                  <a:cubicBezTo>
                    <a:pt x="561128" y="1132899"/>
                    <a:pt x="562621" y="1110173"/>
                    <a:pt x="562621" y="1094912"/>
                  </a:cubicBezTo>
                  <a:cubicBezTo>
                    <a:pt x="562621" y="1082637"/>
                    <a:pt x="555488" y="1076499"/>
                    <a:pt x="541222" y="1076499"/>
                  </a:cubicBezTo>
                  <a:cubicBezTo>
                    <a:pt x="527951" y="1076499"/>
                    <a:pt x="507963" y="1077246"/>
                    <a:pt x="481256" y="1078739"/>
                  </a:cubicBezTo>
                  <a:cubicBezTo>
                    <a:pt x="454549" y="1080232"/>
                    <a:pt x="434561" y="1080978"/>
                    <a:pt x="421290" y="1080978"/>
                  </a:cubicBezTo>
                  <a:cubicBezTo>
                    <a:pt x="341999" y="1080978"/>
                    <a:pt x="279793" y="1054603"/>
                    <a:pt x="234673" y="1001853"/>
                  </a:cubicBezTo>
                  <a:cubicBezTo>
                    <a:pt x="192539" y="952088"/>
                    <a:pt x="171473" y="887063"/>
                    <a:pt x="171473" y="806776"/>
                  </a:cubicBezTo>
                  <a:cubicBezTo>
                    <a:pt x="171473" y="728480"/>
                    <a:pt x="196023" y="665113"/>
                    <a:pt x="245124" y="616676"/>
                  </a:cubicBezTo>
                  <a:cubicBezTo>
                    <a:pt x="293230" y="569566"/>
                    <a:pt x="356596" y="544850"/>
                    <a:pt x="435224" y="542527"/>
                  </a:cubicBezTo>
                  <a:cubicBezTo>
                    <a:pt x="482998" y="541200"/>
                    <a:pt x="532928" y="540537"/>
                    <a:pt x="585015" y="540537"/>
                  </a:cubicBezTo>
                  <a:close/>
                  <a:moveTo>
                    <a:pt x="2280702" y="540537"/>
                  </a:moveTo>
                  <a:cubicBezTo>
                    <a:pt x="2287669" y="540537"/>
                    <a:pt x="2291153" y="544186"/>
                    <a:pt x="2291153" y="551485"/>
                  </a:cubicBezTo>
                  <a:cubicBezTo>
                    <a:pt x="2291153" y="589969"/>
                    <a:pt x="2289494" y="647779"/>
                    <a:pt x="2286176" y="724914"/>
                  </a:cubicBezTo>
                  <a:cubicBezTo>
                    <a:pt x="2282858" y="802049"/>
                    <a:pt x="2281200" y="859858"/>
                    <a:pt x="2281200" y="898343"/>
                  </a:cubicBezTo>
                  <a:cubicBezTo>
                    <a:pt x="2281200" y="934505"/>
                    <a:pt x="2282941" y="988748"/>
                    <a:pt x="2286425" y="1061072"/>
                  </a:cubicBezTo>
                  <a:cubicBezTo>
                    <a:pt x="2289908" y="1133397"/>
                    <a:pt x="2291650" y="1187474"/>
                    <a:pt x="2291650" y="1223304"/>
                  </a:cubicBezTo>
                  <a:cubicBezTo>
                    <a:pt x="2291650" y="1231930"/>
                    <a:pt x="2286839" y="1237072"/>
                    <a:pt x="2277219" y="1238731"/>
                  </a:cubicBezTo>
                  <a:cubicBezTo>
                    <a:pt x="2264943" y="1240722"/>
                    <a:pt x="2236412" y="1241717"/>
                    <a:pt x="2191624" y="1241717"/>
                  </a:cubicBezTo>
                  <a:cubicBezTo>
                    <a:pt x="2139869" y="1241717"/>
                    <a:pt x="2108683" y="1240722"/>
                    <a:pt x="2098067" y="1238731"/>
                  </a:cubicBezTo>
                  <a:cubicBezTo>
                    <a:pt x="2089109" y="1237072"/>
                    <a:pt x="2084630" y="1231267"/>
                    <a:pt x="2084630" y="1221314"/>
                  </a:cubicBezTo>
                  <a:cubicBezTo>
                    <a:pt x="2084630" y="1195436"/>
                    <a:pt x="2085460" y="1156703"/>
                    <a:pt x="2087119" y="1105114"/>
                  </a:cubicBezTo>
                  <a:cubicBezTo>
                    <a:pt x="2088777" y="1053525"/>
                    <a:pt x="2089607" y="1014791"/>
                    <a:pt x="2089607" y="988914"/>
                  </a:cubicBezTo>
                  <a:cubicBezTo>
                    <a:pt x="2089607" y="975643"/>
                    <a:pt x="2085958" y="968179"/>
                    <a:pt x="2078659" y="966520"/>
                  </a:cubicBezTo>
                  <a:cubicBezTo>
                    <a:pt x="2067047" y="963866"/>
                    <a:pt x="2026572" y="962539"/>
                    <a:pt x="1957233" y="962539"/>
                  </a:cubicBezTo>
                  <a:cubicBezTo>
                    <a:pt x="1888227" y="962539"/>
                    <a:pt x="1848083" y="963866"/>
                    <a:pt x="1836804" y="966520"/>
                  </a:cubicBezTo>
                  <a:cubicBezTo>
                    <a:pt x="1829505" y="968511"/>
                    <a:pt x="1825855" y="975975"/>
                    <a:pt x="1825855" y="988914"/>
                  </a:cubicBezTo>
                  <a:cubicBezTo>
                    <a:pt x="1825855" y="1015123"/>
                    <a:pt x="1827100" y="1054520"/>
                    <a:pt x="1829588" y="1107104"/>
                  </a:cubicBezTo>
                  <a:cubicBezTo>
                    <a:pt x="1832076" y="1159689"/>
                    <a:pt x="1833320" y="1199085"/>
                    <a:pt x="1833320" y="1225295"/>
                  </a:cubicBezTo>
                  <a:cubicBezTo>
                    <a:pt x="1833320" y="1232262"/>
                    <a:pt x="1828758" y="1236741"/>
                    <a:pt x="1819635" y="1238731"/>
                  </a:cubicBezTo>
                  <a:cubicBezTo>
                    <a:pt x="1810511" y="1240722"/>
                    <a:pt x="1779906" y="1241717"/>
                    <a:pt x="1727820" y="1241717"/>
                  </a:cubicBezTo>
                  <a:cubicBezTo>
                    <a:pt x="1690994" y="1241717"/>
                    <a:pt x="1662462" y="1240722"/>
                    <a:pt x="1642225" y="1238731"/>
                  </a:cubicBezTo>
                  <a:cubicBezTo>
                    <a:pt x="1634262" y="1238068"/>
                    <a:pt x="1629617" y="1237238"/>
                    <a:pt x="1628291" y="1236243"/>
                  </a:cubicBezTo>
                  <a:cubicBezTo>
                    <a:pt x="1625305" y="1234584"/>
                    <a:pt x="1623812" y="1230271"/>
                    <a:pt x="1623812" y="1223304"/>
                  </a:cubicBezTo>
                  <a:cubicBezTo>
                    <a:pt x="1623812" y="1187474"/>
                    <a:pt x="1625554" y="1133397"/>
                    <a:pt x="1629037" y="1061072"/>
                  </a:cubicBezTo>
                  <a:cubicBezTo>
                    <a:pt x="1632521" y="988748"/>
                    <a:pt x="1634262" y="934505"/>
                    <a:pt x="1634262" y="898343"/>
                  </a:cubicBezTo>
                  <a:cubicBezTo>
                    <a:pt x="1634262" y="859858"/>
                    <a:pt x="1632686" y="802131"/>
                    <a:pt x="1629535" y="725162"/>
                  </a:cubicBezTo>
                  <a:cubicBezTo>
                    <a:pt x="1626383" y="648194"/>
                    <a:pt x="1624807" y="590633"/>
                    <a:pt x="1624807" y="552480"/>
                  </a:cubicBezTo>
                  <a:cubicBezTo>
                    <a:pt x="1624807" y="544518"/>
                    <a:pt x="1629617" y="540537"/>
                    <a:pt x="1639239" y="540537"/>
                  </a:cubicBezTo>
                  <a:cubicBezTo>
                    <a:pt x="1649192" y="540537"/>
                    <a:pt x="1664038" y="541034"/>
                    <a:pt x="1683778" y="542030"/>
                  </a:cubicBezTo>
                  <a:cubicBezTo>
                    <a:pt x="1703518" y="543025"/>
                    <a:pt x="1718198" y="543523"/>
                    <a:pt x="1727820" y="543523"/>
                  </a:cubicBezTo>
                  <a:cubicBezTo>
                    <a:pt x="1737772" y="543523"/>
                    <a:pt x="1752619" y="543025"/>
                    <a:pt x="1772359" y="542030"/>
                  </a:cubicBezTo>
                  <a:cubicBezTo>
                    <a:pt x="1792098" y="541034"/>
                    <a:pt x="1806779" y="540537"/>
                    <a:pt x="1816400" y="540537"/>
                  </a:cubicBezTo>
                  <a:cubicBezTo>
                    <a:pt x="1824694" y="540537"/>
                    <a:pt x="1828841" y="545679"/>
                    <a:pt x="1828841" y="555964"/>
                  </a:cubicBezTo>
                  <a:cubicBezTo>
                    <a:pt x="1828841" y="580182"/>
                    <a:pt x="1827680" y="616427"/>
                    <a:pt x="1825358" y="664699"/>
                  </a:cubicBezTo>
                  <a:cubicBezTo>
                    <a:pt x="1823035" y="712970"/>
                    <a:pt x="1821874" y="749049"/>
                    <a:pt x="1821874" y="772936"/>
                  </a:cubicBezTo>
                  <a:cubicBezTo>
                    <a:pt x="1821874" y="784548"/>
                    <a:pt x="1825855" y="791349"/>
                    <a:pt x="1833818" y="793340"/>
                  </a:cubicBezTo>
                  <a:cubicBezTo>
                    <a:pt x="1845097" y="795994"/>
                    <a:pt x="1886236" y="797321"/>
                    <a:pt x="1957233" y="797321"/>
                  </a:cubicBezTo>
                  <a:cubicBezTo>
                    <a:pt x="2033539" y="797321"/>
                    <a:pt x="2076005" y="795994"/>
                    <a:pt x="2084630" y="793340"/>
                  </a:cubicBezTo>
                  <a:cubicBezTo>
                    <a:pt x="2090934" y="791349"/>
                    <a:pt x="2094086" y="784548"/>
                    <a:pt x="2094086" y="772936"/>
                  </a:cubicBezTo>
                  <a:cubicBezTo>
                    <a:pt x="2094086" y="748054"/>
                    <a:pt x="2092261" y="710814"/>
                    <a:pt x="2088611" y="661215"/>
                  </a:cubicBezTo>
                  <a:cubicBezTo>
                    <a:pt x="2084962" y="611617"/>
                    <a:pt x="2083137" y="574376"/>
                    <a:pt x="2083137" y="549494"/>
                  </a:cubicBezTo>
                  <a:cubicBezTo>
                    <a:pt x="2083137" y="543523"/>
                    <a:pt x="2085958" y="540537"/>
                    <a:pt x="2091597" y="540537"/>
                  </a:cubicBezTo>
                  <a:cubicBezTo>
                    <a:pt x="2102214" y="540537"/>
                    <a:pt x="2118221" y="541034"/>
                    <a:pt x="2139620" y="542030"/>
                  </a:cubicBezTo>
                  <a:cubicBezTo>
                    <a:pt x="2161019" y="543025"/>
                    <a:pt x="2177026" y="543523"/>
                    <a:pt x="2187643" y="543523"/>
                  </a:cubicBezTo>
                  <a:cubicBezTo>
                    <a:pt x="2197927" y="543523"/>
                    <a:pt x="2213437" y="543025"/>
                    <a:pt x="2234172" y="542030"/>
                  </a:cubicBezTo>
                  <a:cubicBezTo>
                    <a:pt x="2254908" y="541034"/>
                    <a:pt x="2270417" y="540537"/>
                    <a:pt x="2280702" y="540537"/>
                  </a:cubicBezTo>
                  <a:close/>
                  <a:moveTo>
                    <a:pt x="4166651" y="540537"/>
                  </a:moveTo>
                  <a:cubicBezTo>
                    <a:pt x="4175609" y="540537"/>
                    <a:pt x="4179756" y="544352"/>
                    <a:pt x="4179093" y="551982"/>
                  </a:cubicBezTo>
                  <a:lnTo>
                    <a:pt x="4178595" y="558949"/>
                  </a:lnTo>
                  <a:cubicBezTo>
                    <a:pt x="4175940" y="611700"/>
                    <a:pt x="4174116" y="651345"/>
                    <a:pt x="4173120" y="677886"/>
                  </a:cubicBezTo>
                  <a:cubicBezTo>
                    <a:pt x="4169140" y="781065"/>
                    <a:pt x="4167149" y="851564"/>
                    <a:pt x="4167149" y="889385"/>
                  </a:cubicBezTo>
                  <a:cubicBezTo>
                    <a:pt x="4167149" y="926543"/>
                    <a:pt x="4169223" y="982362"/>
                    <a:pt x="4173369" y="1056842"/>
                  </a:cubicBezTo>
                  <a:cubicBezTo>
                    <a:pt x="4177517" y="1131323"/>
                    <a:pt x="4179590" y="1187142"/>
                    <a:pt x="4179590" y="1224300"/>
                  </a:cubicBezTo>
                  <a:cubicBezTo>
                    <a:pt x="4179590" y="1233921"/>
                    <a:pt x="4174116" y="1238731"/>
                    <a:pt x="4163168" y="1238731"/>
                  </a:cubicBezTo>
                  <a:cubicBezTo>
                    <a:pt x="4137954" y="1238731"/>
                    <a:pt x="4100133" y="1238897"/>
                    <a:pt x="4049705" y="1239229"/>
                  </a:cubicBezTo>
                  <a:cubicBezTo>
                    <a:pt x="3999277" y="1239561"/>
                    <a:pt x="3961290" y="1239726"/>
                    <a:pt x="3935745" y="1239726"/>
                  </a:cubicBezTo>
                  <a:cubicBezTo>
                    <a:pt x="3818632" y="1239726"/>
                    <a:pt x="3747967" y="1241385"/>
                    <a:pt x="3723748" y="1244703"/>
                  </a:cubicBezTo>
                  <a:cubicBezTo>
                    <a:pt x="3716781" y="1245698"/>
                    <a:pt x="3711805" y="1246196"/>
                    <a:pt x="3708819" y="1246196"/>
                  </a:cubicBezTo>
                  <a:cubicBezTo>
                    <a:pt x="3701852" y="1246196"/>
                    <a:pt x="3696378" y="1243044"/>
                    <a:pt x="3692397" y="1236741"/>
                  </a:cubicBezTo>
                  <a:cubicBezTo>
                    <a:pt x="3687752" y="1228778"/>
                    <a:pt x="3682444" y="1204062"/>
                    <a:pt x="3676472" y="1162592"/>
                  </a:cubicBezTo>
                  <a:cubicBezTo>
                    <a:pt x="3670832" y="1124439"/>
                    <a:pt x="3668012" y="1098230"/>
                    <a:pt x="3668012" y="1083964"/>
                  </a:cubicBezTo>
                  <a:cubicBezTo>
                    <a:pt x="3668012" y="1072021"/>
                    <a:pt x="3671662" y="1066049"/>
                    <a:pt x="3678960" y="1066049"/>
                  </a:cubicBezTo>
                  <a:cubicBezTo>
                    <a:pt x="3696212" y="1066049"/>
                    <a:pt x="3722173" y="1067625"/>
                    <a:pt x="3756842" y="1070776"/>
                  </a:cubicBezTo>
                  <a:cubicBezTo>
                    <a:pt x="3791511" y="1073928"/>
                    <a:pt x="3817637" y="1075504"/>
                    <a:pt x="3835221" y="1075504"/>
                  </a:cubicBezTo>
                  <a:cubicBezTo>
                    <a:pt x="3884321" y="1075504"/>
                    <a:pt x="3908540" y="1075504"/>
                    <a:pt x="3907877" y="1075504"/>
                  </a:cubicBezTo>
                  <a:cubicBezTo>
                    <a:pt x="3944702" y="1073181"/>
                    <a:pt x="3965935" y="1065717"/>
                    <a:pt x="3971575" y="1053110"/>
                  </a:cubicBezTo>
                  <a:cubicBezTo>
                    <a:pt x="3974893" y="1045811"/>
                    <a:pt x="3976551" y="1029555"/>
                    <a:pt x="3976551" y="1004341"/>
                  </a:cubicBezTo>
                  <a:cubicBezTo>
                    <a:pt x="3976551" y="985430"/>
                    <a:pt x="3976386" y="975146"/>
                    <a:pt x="3976054" y="973487"/>
                  </a:cubicBezTo>
                  <a:cubicBezTo>
                    <a:pt x="3973731" y="966852"/>
                    <a:pt x="3965769" y="963534"/>
                    <a:pt x="3952167" y="963534"/>
                  </a:cubicBezTo>
                  <a:lnTo>
                    <a:pt x="3899417" y="963534"/>
                  </a:lnTo>
                  <a:cubicBezTo>
                    <a:pt x="3832069" y="963534"/>
                    <a:pt x="3788940" y="964529"/>
                    <a:pt x="3770029" y="966520"/>
                  </a:cubicBezTo>
                  <a:cubicBezTo>
                    <a:pt x="3740171" y="969838"/>
                    <a:pt x="3725241" y="971496"/>
                    <a:pt x="3725241" y="971496"/>
                  </a:cubicBezTo>
                  <a:cubicBezTo>
                    <a:pt x="3715620" y="971496"/>
                    <a:pt x="3710810" y="968179"/>
                    <a:pt x="3710810" y="961543"/>
                  </a:cubicBezTo>
                  <a:cubicBezTo>
                    <a:pt x="3710810" y="935003"/>
                    <a:pt x="3709483" y="908461"/>
                    <a:pt x="3706829" y="881920"/>
                  </a:cubicBezTo>
                  <a:cubicBezTo>
                    <a:pt x="3702350" y="838625"/>
                    <a:pt x="3699551" y="813525"/>
                    <a:pt x="3698431" y="806621"/>
                  </a:cubicBezTo>
                  <a:lnTo>
                    <a:pt x="3698104" y="805112"/>
                  </a:lnTo>
                  <a:lnTo>
                    <a:pt x="3697871" y="805781"/>
                  </a:lnTo>
                  <a:cubicBezTo>
                    <a:pt x="3697871" y="804910"/>
                    <a:pt x="3697917" y="804545"/>
                    <a:pt x="3698011" y="804685"/>
                  </a:cubicBezTo>
                  <a:lnTo>
                    <a:pt x="3698104" y="805112"/>
                  </a:lnTo>
                  <a:lnTo>
                    <a:pt x="3700857" y="797196"/>
                  </a:lnTo>
                  <a:cubicBezTo>
                    <a:pt x="3702847" y="795289"/>
                    <a:pt x="3705833" y="794335"/>
                    <a:pt x="3709814" y="794335"/>
                  </a:cubicBezTo>
                  <a:cubicBezTo>
                    <a:pt x="3716449" y="794335"/>
                    <a:pt x="3725407" y="794999"/>
                    <a:pt x="3736687" y="796326"/>
                  </a:cubicBezTo>
                  <a:cubicBezTo>
                    <a:pt x="3751285" y="797653"/>
                    <a:pt x="3760408" y="798482"/>
                    <a:pt x="3764058" y="798814"/>
                  </a:cubicBezTo>
                  <a:cubicBezTo>
                    <a:pt x="3806855" y="801136"/>
                    <a:pt x="3849155" y="802297"/>
                    <a:pt x="3890957" y="802297"/>
                  </a:cubicBezTo>
                  <a:cubicBezTo>
                    <a:pt x="3897260" y="802297"/>
                    <a:pt x="3905223" y="802546"/>
                    <a:pt x="3914844" y="803044"/>
                  </a:cubicBezTo>
                  <a:cubicBezTo>
                    <a:pt x="3924465" y="803542"/>
                    <a:pt x="3930934" y="803790"/>
                    <a:pt x="3934251" y="803790"/>
                  </a:cubicBezTo>
                  <a:cubicBezTo>
                    <a:pt x="3950176" y="803790"/>
                    <a:pt x="3960958" y="800639"/>
                    <a:pt x="3966598" y="794335"/>
                  </a:cubicBezTo>
                  <a:cubicBezTo>
                    <a:pt x="3973234" y="787036"/>
                    <a:pt x="3976551" y="772107"/>
                    <a:pt x="3976551" y="749547"/>
                  </a:cubicBezTo>
                  <a:cubicBezTo>
                    <a:pt x="3976551" y="727982"/>
                    <a:pt x="3975722" y="715210"/>
                    <a:pt x="3974063" y="711228"/>
                  </a:cubicBezTo>
                  <a:cubicBezTo>
                    <a:pt x="3970082" y="702935"/>
                    <a:pt x="3959300" y="698787"/>
                    <a:pt x="3941717" y="698787"/>
                  </a:cubicBezTo>
                  <a:cubicBezTo>
                    <a:pt x="3871383" y="698787"/>
                    <a:pt x="3792091" y="702437"/>
                    <a:pt x="3703843" y="709736"/>
                  </a:cubicBezTo>
                  <a:cubicBezTo>
                    <a:pt x="3698866" y="710067"/>
                    <a:pt x="3695383" y="710233"/>
                    <a:pt x="3693392" y="710233"/>
                  </a:cubicBezTo>
                  <a:cubicBezTo>
                    <a:pt x="3686757" y="710233"/>
                    <a:pt x="3683439" y="706750"/>
                    <a:pt x="3683439" y="699783"/>
                  </a:cubicBezTo>
                  <a:cubicBezTo>
                    <a:pt x="3683439" y="691489"/>
                    <a:pt x="3685181" y="668016"/>
                    <a:pt x="3688665" y="629366"/>
                  </a:cubicBezTo>
                  <a:cubicBezTo>
                    <a:pt x="3692148" y="590716"/>
                    <a:pt x="3694719" y="567575"/>
                    <a:pt x="3696378" y="559945"/>
                  </a:cubicBezTo>
                  <a:cubicBezTo>
                    <a:pt x="3699032" y="547006"/>
                    <a:pt x="3708985" y="540537"/>
                    <a:pt x="3726237" y="540537"/>
                  </a:cubicBezTo>
                  <a:cubicBezTo>
                    <a:pt x="3750455" y="540537"/>
                    <a:pt x="3786949" y="541200"/>
                    <a:pt x="3835718" y="542527"/>
                  </a:cubicBezTo>
                  <a:cubicBezTo>
                    <a:pt x="3884487" y="543854"/>
                    <a:pt x="3920981" y="544518"/>
                    <a:pt x="3945200" y="544518"/>
                  </a:cubicBezTo>
                  <a:cubicBezTo>
                    <a:pt x="3969750" y="544518"/>
                    <a:pt x="4006659" y="543854"/>
                    <a:pt x="4055926" y="542527"/>
                  </a:cubicBezTo>
                  <a:cubicBezTo>
                    <a:pt x="4105192" y="541200"/>
                    <a:pt x="4142101" y="540537"/>
                    <a:pt x="4166651" y="540537"/>
                  </a:cubicBezTo>
                  <a:close/>
                  <a:moveTo>
                    <a:pt x="4661714" y="540537"/>
                  </a:moveTo>
                  <a:cubicBezTo>
                    <a:pt x="4749963" y="540537"/>
                    <a:pt x="4807026" y="542195"/>
                    <a:pt x="4832903" y="545513"/>
                  </a:cubicBezTo>
                  <a:cubicBezTo>
                    <a:pt x="4843520" y="546840"/>
                    <a:pt x="4848496" y="550655"/>
                    <a:pt x="4847833" y="556959"/>
                  </a:cubicBezTo>
                  <a:lnTo>
                    <a:pt x="4847335" y="563926"/>
                  </a:lnTo>
                  <a:cubicBezTo>
                    <a:pt x="4838378" y="678716"/>
                    <a:pt x="4833899" y="788197"/>
                    <a:pt x="4833899" y="892371"/>
                  </a:cubicBezTo>
                  <a:cubicBezTo>
                    <a:pt x="4833899" y="929197"/>
                    <a:pt x="4834480" y="984518"/>
                    <a:pt x="4835640" y="1058335"/>
                  </a:cubicBezTo>
                  <a:cubicBezTo>
                    <a:pt x="4836802" y="1132152"/>
                    <a:pt x="4837382" y="1187474"/>
                    <a:pt x="4837382" y="1224300"/>
                  </a:cubicBezTo>
                  <a:cubicBezTo>
                    <a:pt x="4837382" y="1233921"/>
                    <a:pt x="4832572" y="1238731"/>
                    <a:pt x="4822951" y="1238731"/>
                  </a:cubicBezTo>
                  <a:cubicBezTo>
                    <a:pt x="4802713" y="1238731"/>
                    <a:pt x="4772357" y="1239312"/>
                    <a:pt x="4731882" y="1240473"/>
                  </a:cubicBezTo>
                  <a:cubicBezTo>
                    <a:pt x="4691407" y="1241634"/>
                    <a:pt x="4661051" y="1242215"/>
                    <a:pt x="4640813" y="1242215"/>
                  </a:cubicBezTo>
                  <a:cubicBezTo>
                    <a:pt x="4633846" y="1242215"/>
                    <a:pt x="4630363" y="1238399"/>
                    <a:pt x="4630363" y="1230769"/>
                  </a:cubicBezTo>
                  <a:cubicBezTo>
                    <a:pt x="4630363" y="1215840"/>
                    <a:pt x="4631855" y="1193280"/>
                    <a:pt x="4634841" y="1163089"/>
                  </a:cubicBezTo>
                  <a:cubicBezTo>
                    <a:pt x="4637827" y="1132899"/>
                    <a:pt x="4639320" y="1110173"/>
                    <a:pt x="4639320" y="1094912"/>
                  </a:cubicBezTo>
                  <a:cubicBezTo>
                    <a:pt x="4639320" y="1082637"/>
                    <a:pt x="4632187" y="1076499"/>
                    <a:pt x="4617921" y="1076499"/>
                  </a:cubicBezTo>
                  <a:cubicBezTo>
                    <a:pt x="4604651" y="1076499"/>
                    <a:pt x="4584662" y="1077246"/>
                    <a:pt x="4557956" y="1078739"/>
                  </a:cubicBezTo>
                  <a:cubicBezTo>
                    <a:pt x="4531248" y="1080232"/>
                    <a:pt x="4511260" y="1080978"/>
                    <a:pt x="4497990" y="1080978"/>
                  </a:cubicBezTo>
                  <a:cubicBezTo>
                    <a:pt x="4418698" y="1080978"/>
                    <a:pt x="4356493" y="1054603"/>
                    <a:pt x="4311373" y="1001853"/>
                  </a:cubicBezTo>
                  <a:cubicBezTo>
                    <a:pt x="4269239" y="952088"/>
                    <a:pt x="4248172" y="887063"/>
                    <a:pt x="4248172" y="806776"/>
                  </a:cubicBezTo>
                  <a:cubicBezTo>
                    <a:pt x="4248172" y="728480"/>
                    <a:pt x="4272723" y="665113"/>
                    <a:pt x="4321823" y="616676"/>
                  </a:cubicBezTo>
                  <a:cubicBezTo>
                    <a:pt x="4369929" y="569566"/>
                    <a:pt x="4433296" y="544850"/>
                    <a:pt x="4511923" y="542527"/>
                  </a:cubicBezTo>
                  <a:cubicBezTo>
                    <a:pt x="4559697" y="541200"/>
                    <a:pt x="4609627" y="540537"/>
                    <a:pt x="4661714" y="540537"/>
                  </a:cubicBezTo>
                  <a:close/>
                  <a:moveTo>
                    <a:pt x="5531712" y="540537"/>
                  </a:moveTo>
                  <a:cubicBezTo>
                    <a:pt x="5538680" y="540537"/>
                    <a:pt x="5542163" y="544518"/>
                    <a:pt x="5542163" y="552480"/>
                  </a:cubicBezTo>
                  <a:cubicBezTo>
                    <a:pt x="5542163" y="590633"/>
                    <a:pt x="5540338" y="648194"/>
                    <a:pt x="5536689" y="725162"/>
                  </a:cubicBezTo>
                  <a:cubicBezTo>
                    <a:pt x="5533040" y="802131"/>
                    <a:pt x="5531215" y="859858"/>
                    <a:pt x="5531215" y="898343"/>
                  </a:cubicBezTo>
                  <a:cubicBezTo>
                    <a:pt x="5531215" y="911613"/>
                    <a:pt x="5531712" y="931685"/>
                    <a:pt x="5532707" y="958558"/>
                  </a:cubicBezTo>
                  <a:cubicBezTo>
                    <a:pt x="5533703" y="985430"/>
                    <a:pt x="5534200" y="1005668"/>
                    <a:pt x="5534200" y="1019270"/>
                  </a:cubicBezTo>
                  <a:cubicBezTo>
                    <a:pt x="5534200" y="1077992"/>
                    <a:pt x="5529887" y="1118799"/>
                    <a:pt x="5521262" y="1141691"/>
                  </a:cubicBezTo>
                  <a:cubicBezTo>
                    <a:pt x="5504010" y="1188469"/>
                    <a:pt x="5466521" y="1220152"/>
                    <a:pt x="5408794" y="1236741"/>
                  </a:cubicBezTo>
                  <a:cubicBezTo>
                    <a:pt x="5372631" y="1247025"/>
                    <a:pt x="5321043" y="1252168"/>
                    <a:pt x="5254027" y="1252168"/>
                  </a:cubicBezTo>
                  <a:cubicBezTo>
                    <a:pt x="5105729" y="1252168"/>
                    <a:pt x="5013001" y="1223968"/>
                    <a:pt x="4975844" y="1167568"/>
                  </a:cubicBezTo>
                  <a:cubicBezTo>
                    <a:pt x="4955606" y="1136714"/>
                    <a:pt x="4945487" y="1078987"/>
                    <a:pt x="4945487" y="994388"/>
                  </a:cubicBezTo>
                  <a:cubicBezTo>
                    <a:pt x="4945487" y="983772"/>
                    <a:pt x="4945653" y="967764"/>
                    <a:pt x="4945985" y="946365"/>
                  </a:cubicBezTo>
                  <a:cubicBezTo>
                    <a:pt x="4946317" y="924967"/>
                    <a:pt x="4946483" y="908959"/>
                    <a:pt x="4946483" y="898343"/>
                  </a:cubicBezTo>
                  <a:cubicBezTo>
                    <a:pt x="4946483" y="859858"/>
                    <a:pt x="4944907" y="802131"/>
                    <a:pt x="4941755" y="725162"/>
                  </a:cubicBezTo>
                  <a:cubicBezTo>
                    <a:pt x="4938604" y="648194"/>
                    <a:pt x="4937028" y="590633"/>
                    <a:pt x="4937028" y="552480"/>
                  </a:cubicBezTo>
                  <a:cubicBezTo>
                    <a:pt x="4937028" y="544518"/>
                    <a:pt x="4941838" y="540537"/>
                    <a:pt x="4951459" y="540537"/>
                  </a:cubicBezTo>
                  <a:cubicBezTo>
                    <a:pt x="4971033" y="540537"/>
                    <a:pt x="5000560" y="541366"/>
                    <a:pt x="5040040" y="543025"/>
                  </a:cubicBezTo>
                  <a:cubicBezTo>
                    <a:pt x="5079519" y="544684"/>
                    <a:pt x="5109046" y="545513"/>
                    <a:pt x="5128621" y="545513"/>
                  </a:cubicBezTo>
                  <a:cubicBezTo>
                    <a:pt x="5136914" y="545513"/>
                    <a:pt x="5141062" y="550655"/>
                    <a:pt x="5141062" y="560940"/>
                  </a:cubicBezTo>
                  <a:cubicBezTo>
                    <a:pt x="5141062" y="609046"/>
                    <a:pt x="5139900" y="681204"/>
                    <a:pt x="5137578" y="777415"/>
                  </a:cubicBezTo>
                  <a:cubicBezTo>
                    <a:pt x="5135256" y="873626"/>
                    <a:pt x="5134094" y="945785"/>
                    <a:pt x="5134094" y="993890"/>
                  </a:cubicBezTo>
                  <a:cubicBezTo>
                    <a:pt x="5134094" y="1059911"/>
                    <a:pt x="5168100" y="1092921"/>
                    <a:pt x="5236112" y="1092921"/>
                  </a:cubicBezTo>
                  <a:cubicBezTo>
                    <a:pt x="5282558" y="1092921"/>
                    <a:pt x="5313081" y="1080480"/>
                    <a:pt x="5327678" y="1055598"/>
                  </a:cubicBezTo>
                  <a:cubicBezTo>
                    <a:pt x="5338626" y="1037351"/>
                    <a:pt x="5344100" y="1002184"/>
                    <a:pt x="5344100" y="950098"/>
                  </a:cubicBezTo>
                  <a:cubicBezTo>
                    <a:pt x="5344100" y="906305"/>
                    <a:pt x="5342690" y="840699"/>
                    <a:pt x="5339870" y="753279"/>
                  </a:cubicBezTo>
                  <a:cubicBezTo>
                    <a:pt x="5337050" y="665860"/>
                    <a:pt x="5335640" y="600254"/>
                    <a:pt x="5335640" y="556461"/>
                  </a:cubicBezTo>
                  <a:cubicBezTo>
                    <a:pt x="5335640" y="549163"/>
                    <a:pt x="5339788" y="545513"/>
                    <a:pt x="5348082" y="545513"/>
                  </a:cubicBezTo>
                  <a:cubicBezTo>
                    <a:pt x="5368319" y="545513"/>
                    <a:pt x="5398924" y="544684"/>
                    <a:pt x="5439897" y="543025"/>
                  </a:cubicBezTo>
                  <a:cubicBezTo>
                    <a:pt x="5480870" y="541366"/>
                    <a:pt x="5511475" y="540537"/>
                    <a:pt x="5531712" y="540537"/>
                  </a:cubicBezTo>
                  <a:close/>
                  <a:moveTo>
                    <a:pt x="3291091" y="537551"/>
                  </a:moveTo>
                  <a:cubicBezTo>
                    <a:pt x="3327585" y="537551"/>
                    <a:pt x="3376520" y="538214"/>
                    <a:pt x="3437896" y="539541"/>
                  </a:cubicBezTo>
                  <a:cubicBezTo>
                    <a:pt x="3528467" y="541532"/>
                    <a:pt x="3579144" y="543523"/>
                    <a:pt x="3589926" y="545513"/>
                  </a:cubicBezTo>
                  <a:cubicBezTo>
                    <a:pt x="3600709" y="547504"/>
                    <a:pt x="3605934" y="551319"/>
                    <a:pt x="3605602" y="556959"/>
                  </a:cubicBezTo>
                  <a:lnTo>
                    <a:pt x="3605105" y="563926"/>
                  </a:lnTo>
                  <a:cubicBezTo>
                    <a:pt x="3598801" y="642554"/>
                    <a:pt x="3595650" y="752035"/>
                    <a:pt x="3595650" y="892371"/>
                  </a:cubicBezTo>
                  <a:cubicBezTo>
                    <a:pt x="3595650" y="929197"/>
                    <a:pt x="3597391" y="984435"/>
                    <a:pt x="3600875" y="1058086"/>
                  </a:cubicBezTo>
                  <a:cubicBezTo>
                    <a:pt x="3604358" y="1131738"/>
                    <a:pt x="3606100" y="1186810"/>
                    <a:pt x="3606100" y="1223304"/>
                  </a:cubicBezTo>
                  <a:cubicBezTo>
                    <a:pt x="3606100" y="1231598"/>
                    <a:pt x="3601289" y="1236741"/>
                    <a:pt x="3591668" y="1238731"/>
                  </a:cubicBezTo>
                  <a:cubicBezTo>
                    <a:pt x="3582047" y="1240722"/>
                    <a:pt x="3553515" y="1241717"/>
                    <a:pt x="3506073" y="1241717"/>
                  </a:cubicBezTo>
                  <a:cubicBezTo>
                    <a:pt x="3464603" y="1241717"/>
                    <a:pt x="3434081" y="1241053"/>
                    <a:pt x="3414507" y="1239726"/>
                  </a:cubicBezTo>
                  <a:cubicBezTo>
                    <a:pt x="3409862" y="1239395"/>
                    <a:pt x="3405217" y="1239063"/>
                    <a:pt x="3400573" y="1238731"/>
                  </a:cubicBezTo>
                  <a:cubicBezTo>
                    <a:pt x="3397587" y="1237736"/>
                    <a:pt x="3396094" y="1234418"/>
                    <a:pt x="3396094" y="1228778"/>
                  </a:cubicBezTo>
                  <a:cubicBezTo>
                    <a:pt x="3396094" y="1206218"/>
                    <a:pt x="3398167" y="1172545"/>
                    <a:pt x="3402315" y="1127757"/>
                  </a:cubicBezTo>
                  <a:cubicBezTo>
                    <a:pt x="3406461" y="1082969"/>
                    <a:pt x="3408535" y="1049295"/>
                    <a:pt x="3408535" y="1026735"/>
                  </a:cubicBezTo>
                  <a:cubicBezTo>
                    <a:pt x="3408535" y="1009815"/>
                    <a:pt x="3406047" y="1001355"/>
                    <a:pt x="3401070" y="1001355"/>
                  </a:cubicBezTo>
                  <a:cubicBezTo>
                    <a:pt x="3379008" y="1001355"/>
                    <a:pt x="3363706" y="1001272"/>
                    <a:pt x="3355163" y="1001106"/>
                  </a:cubicBezTo>
                  <a:lnTo>
                    <a:pt x="3347912" y="1000815"/>
                  </a:lnTo>
                  <a:lnTo>
                    <a:pt x="3323313" y="1006705"/>
                  </a:lnTo>
                  <a:cubicBezTo>
                    <a:pt x="3316429" y="1010271"/>
                    <a:pt x="3311495" y="1015289"/>
                    <a:pt x="3308509" y="1021758"/>
                  </a:cubicBezTo>
                  <a:cubicBezTo>
                    <a:pt x="3280972" y="1086452"/>
                    <a:pt x="3260735" y="1135387"/>
                    <a:pt x="3247796" y="1168563"/>
                  </a:cubicBezTo>
                  <a:cubicBezTo>
                    <a:pt x="3238175" y="1194109"/>
                    <a:pt x="3230876" y="1213351"/>
                    <a:pt x="3225900" y="1226290"/>
                  </a:cubicBezTo>
                  <a:cubicBezTo>
                    <a:pt x="3223246" y="1231930"/>
                    <a:pt x="3220923" y="1235248"/>
                    <a:pt x="3218933" y="1236243"/>
                  </a:cubicBezTo>
                  <a:cubicBezTo>
                    <a:pt x="3217938" y="1236906"/>
                    <a:pt x="3213790" y="1237736"/>
                    <a:pt x="3206492" y="1238731"/>
                  </a:cubicBezTo>
                  <a:cubicBezTo>
                    <a:pt x="3190899" y="1240722"/>
                    <a:pt x="3161372" y="1241717"/>
                    <a:pt x="3117911" y="1241717"/>
                  </a:cubicBezTo>
                  <a:cubicBezTo>
                    <a:pt x="3067151" y="1241717"/>
                    <a:pt x="3035468" y="1240722"/>
                    <a:pt x="3022861" y="1238731"/>
                  </a:cubicBezTo>
                  <a:cubicBezTo>
                    <a:pt x="3016226" y="1237736"/>
                    <a:pt x="3012908" y="1236077"/>
                    <a:pt x="3012908" y="1233755"/>
                  </a:cubicBezTo>
                  <a:cubicBezTo>
                    <a:pt x="3012908" y="1225129"/>
                    <a:pt x="3033146" y="1179014"/>
                    <a:pt x="3073621" y="1095410"/>
                  </a:cubicBezTo>
                  <a:cubicBezTo>
                    <a:pt x="3114096" y="1011806"/>
                    <a:pt x="3134333" y="970169"/>
                    <a:pt x="3134333" y="970501"/>
                  </a:cubicBezTo>
                  <a:cubicBezTo>
                    <a:pt x="3134333" y="965856"/>
                    <a:pt x="3130518" y="960880"/>
                    <a:pt x="3122888" y="955572"/>
                  </a:cubicBezTo>
                  <a:cubicBezTo>
                    <a:pt x="3085398" y="928367"/>
                    <a:pt x="3059687" y="900333"/>
                    <a:pt x="3045753" y="871470"/>
                  </a:cubicBezTo>
                  <a:cubicBezTo>
                    <a:pt x="3031819" y="842607"/>
                    <a:pt x="3024852" y="803956"/>
                    <a:pt x="3024852" y="755519"/>
                  </a:cubicBezTo>
                  <a:cubicBezTo>
                    <a:pt x="3024852" y="682863"/>
                    <a:pt x="3051890" y="627293"/>
                    <a:pt x="3105968" y="588808"/>
                  </a:cubicBezTo>
                  <a:cubicBezTo>
                    <a:pt x="3153742" y="554637"/>
                    <a:pt x="3215449" y="537551"/>
                    <a:pt x="3291091" y="537551"/>
                  </a:cubicBezTo>
                  <a:close/>
                  <a:moveTo>
                    <a:pt x="1193243" y="522124"/>
                  </a:moveTo>
                  <a:cubicBezTo>
                    <a:pt x="1295758" y="522124"/>
                    <a:pt x="1380855" y="558120"/>
                    <a:pt x="1448534" y="630113"/>
                  </a:cubicBezTo>
                  <a:cubicBezTo>
                    <a:pt x="1514887" y="700446"/>
                    <a:pt x="1548063" y="787202"/>
                    <a:pt x="1548063" y="890380"/>
                  </a:cubicBezTo>
                  <a:cubicBezTo>
                    <a:pt x="1548063" y="993227"/>
                    <a:pt x="1514887" y="1079651"/>
                    <a:pt x="1448534" y="1149653"/>
                  </a:cubicBezTo>
                  <a:cubicBezTo>
                    <a:pt x="1380855" y="1221314"/>
                    <a:pt x="1295758" y="1257144"/>
                    <a:pt x="1193243" y="1257144"/>
                  </a:cubicBezTo>
                  <a:cubicBezTo>
                    <a:pt x="1090064" y="1257144"/>
                    <a:pt x="1004801" y="1221645"/>
                    <a:pt x="937454" y="1150648"/>
                  </a:cubicBezTo>
                  <a:cubicBezTo>
                    <a:pt x="871433" y="1080646"/>
                    <a:pt x="838423" y="993890"/>
                    <a:pt x="838423" y="890380"/>
                  </a:cubicBezTo>
                  <a:cubicBezTo>
                    <a:pt x="838423" y="787866"/>
                    <a:pt x="871765" y="701110"/>
                    <a:pt x="938449" y="630113"/>
                  </a:cubicBezTo>
                  <a:cubicBezTo>
                    <a:pt x="1006460" y="558120"/>
                    <a:pt x="1091392" y="522124"/>
                    <a:pt x="1193243" y="522124"/>
                  </a:cubicBezTo>
                  <a:close/>
                  <a:moveTo>
                    <a:pt x="2450482" y="519636"/>
                  </a:moveTo>
                  <a:cubicBezTo>
                    <a:pt x="2452473" y="519636"/>
                    <a:pt x="2455293" y="519801"/>
                    <a:pt x="2458942" y="520133"/>
                  </a:cubicBezTo>
                  <a:cubicBezTo>
                    <a:pt x="2525627" y="530086"/>
                    <a:pt x="2581860" y="551651"/>
                    <a:pt x="2627643" y="584827"/>
                  </a:cubicBezTo>
                  <a:cubicBezTo>
                    <a:pt x="2683711" y="624970"/>
                    <a:pt x="2711745" y="675398"/>
                    <a:pt x="2711745" y="736111"/>
                  </a:cubicBezTo>
                  <a:cubicBezTo>
                    <a:pt x="2711745" y="777913"/>
                    <a:pt x="2700299" y="816065"/>
                    <a:pt x="2677408" y="850569"/>
                  </a:cubicBezTo>
                  <a:cubicBezTo>
                    <a:pt x="2674090" y="855545"/>
                    <a:pt x="2652857" y="880593"/>
                    <a:pt x="2613709" y="925713"/>
                  </a:cubicBezTo>
                  <a:cubicBezTo>
                    <a:pt x="2591149" y="952254"/>
                    <a:pt x="2579870" y="976307"/>
                    <a:pt x="2579870" y="997872"/>
                  </a:cubicBezTo>
                  <a:cubicBezTo>
                    <a:pt x="2579870" y="1031711"/>
                    <a:pt x="2597121" y="1057257"/>
                    <a:pt x="2631625" y="1074509"/>
                  </a:cubicBezTo>
                  <a:cubicBezTo>
                    <a:pt x="2647217" y="1082139"/>
                    <a:pt x="2679067" y="1091428"/>
                    <a:pt x="2727172" y="1102377"/>
                  </a:cubicBezTo>
                  <a:cubicBezTo>
                    <a:pt x="2732149" y="1103372"/>
                    <a:pt x="2734637" y="1105694"/>
                    <a:pt x="2734637" y="1109344"/>
                  </a:cubicBezTo>
                  <a:cubicBezTo>
                    <a:pt x="2734637" y="1119629"/>
                    <a:pt x="2721532" y="1148077"/>
                    <a:pt x="2695323" y="1194690"/>
                  </a:cubicBezTo>
                  <a:cubicBezTo>
                    <a:pt x="2669114" y="1241302"/>
                    <a:pt x="2652194" y="1264609"/>
                    <a:pt x="2644563" y="1264609"/>
                  </a:cubicBezTo>
                  <a:cubicBezTo>
                    <a:pt x="2642904" y="1264609"/>
                    <a:pt x="2640748" y="1264443"/>
                    <a:pt x="2638094" y="1264111"/>
                  </a:cubicBezTo>
                  <a:cubicBezTo>
                    <a:pt x="2566765" y="1252499"/>
                    <a:pt x="2506219" y="1225461"/>
                    <a:pt x="2456454" y="1182995"/>
                  </a:cubicBezTo>
                  <a:cubicBezTo>
                    <a:pt x="2399723" y="1134890"/>
                    <a:pt x="2371357" y="1077163"/>
                    <a:pt x="2371357" y="1009815"/>
                  </a:cubicBezTo>
                  <a:cubicBezTo>
                    <a:pt x="2371357" y="973653"/>
                    <a:pt x="2383134" y="937325"/>
                    <a:pt x="2406690" y="900831"/>
                  </a:cubicBezTo>
                  <a:cubicBezTo>
                    <a:pt x="2408680" y="898177"/>
                    <a:pt x="2430742" y="870309"/>
                    <a:pt x="2472876" y="817227"/>
                  </a:cubicBezTo>
                  <a:cubicBezTo>
                    <a:pt x="2496763" y="787700"/>
                    <a:pt x="2508707" y="762818"/>
                    <a:pt x="2508707" y="742580"/>
                  </a:cubicBezTo>
                  <a:cubicBezTo>
                    <a:pt x="2508707" y="720020"/>
                    <a:pt x="2497924" y="702437"/>
                    <a:pt x="2476360" y="689830"/>
                  </a:cubicBezTo>
                  <a:cubicBezTo>
                    <a:pt x="2458445" y="678882"/>
                    <a:pt x="2437544" y="673408"/>
                    <a:pt x="2413657" y="673408"/>
                  </a:cubicBezTo>
                  <a:cubicBezTo>
                    <a:pt x="2410339" y="673408"/>
                    <a:pt x="2405528" y="673905"/>
                    <a:pt x="2399225" y="674900"/>
                  </a:cubicBezTo>
                  <a:cubicBezTo>
                    <a:pt x="2392921" y="675896"/>
                    <a:pt x="2388443" y="676393"/>
                    <a:pt x="2385789" y="676393"/>
                  </a:cubicBezTo>
                  <a:cubicBezTo>
                    <a:pt x="2379817" y="676393"/>
                    <a:pt x="2376831" y="673573"/>
                    <a:pt x="2376831" y="667933"/>
                  </a:cubicBezTo>
                  <a:cubicBezTo>
                    <a:pt x="2376831" y="666606"/>
                    <a:pt x="2377329" y="664948"/>
                    <a:pt x="2378324" y="662957"/>
                  </a:cubicBezTo>
                  <a:cubicBezTo>
                    <a:pt x="2409841" y="599590"/>
                    <a:pt x="2429913" y="555798"/>
                    <a:pt x="2438539" y="531579"/>
                  </a:cubicBezTo>
                  <a:cubicBezTo>
                    <a:pt x="2441525" y="523617"/>
                    <a:pt x="2445506" y="519636"/>
                    <a:pt x="2450482" y="519636"/>
                  </a:cubicBezTo>
                  <a:close/>
                  <a:moveTo>
                    <a:pt x="5698507" y="519636"/>
                  </a:moveTo>
                  <a:cubicBezTo>
                    <a:pt x="5700497" y="519636"/>
                    <a:pt x="5703317" y="519801"/>
                    <a:pt x="5706967" y="520133"/>
                  </a:cubicBezTo>
                  <a:cubicBezTo>
                    <a:pt x="5773651" y="530086"/>
                    <a:pt x="5829885" y="551651"/>
                    <a:pt x="5875668" y="584827"/>
                  </a:cubicBezTo>
                  <a:cubicBezTo>
                    <a:pt x="5931736" y="624970"/>
                    <a:pt x="5959770" y="675398"/>
                    <a:pt x="5959770" y="736111"/>
                  </a:cubicBezTo>
                  <a:cubicBezTo>
                    <a:pt x="5959770" y="777913"/>
                    <a:pt x="5948324" y="816065"/>
                    <a:pt x="5925432" y="850569"/>
                  </a:cubicBezTo>
                  <a:cubicBezTo>
                    <a:pt x="5922115" y="855545"/>
                    <a:pt x="5900882" y="880593"/>
                    <a:pt x="5861734" y="925713"/>
                  </a:cubicBezTo>
                  <a:cubicBezTo>
                    <a:pt x="5839174" y="952254"/>
                    <a:pt x="5827894" y="976307"/>
                    <a:pt x="5827894" y="997872"/>
                  </a:cubicBezTo>
                  <a:cubicBezTo>
                    <a:pt x="5827894" y="1031711"/>
                    <a:pt x="5845146" y="1057257"/>
                    <a:pt x="5879649" y="1074509"/>
                  </a:cubicBezTo>
                  <a:cubicBezTo>
                    <a:pt x="5895242" y="1082139"/>
                    <a:pt x="5927091" y="1091428"/>
                    <a:pt x="5975197" y="1102377"/>
                  </a:cubicBezTo>
                  <a:cubicBezTo>
                    <a:pt x="5980173" y="1103372"/>
                    <a:pt x="5982661" y="1105694"/>
                    <a:pt x="5982661" y="1109344"/>
                  </a:cubicBezTo>
                  <a:cubicBezTo>
                    <a:pt x="5982661" y="1119629"/>
                    <a:pt x="5969557" y="1148077"/>
                    <a:pt x="5943348" y="1194690"/>
                  </a:cubicBezTo>
                  <a:cubicBezTo>
                    <a:pt x="5917138" y="1241302"/>
                    <a:pt x="5900218" y="1264609"/>
                    <a:pt x="5892588" y="1264609"/>
                  </a:cubicBezTo>
                  <a:cubicBezTo>
                    <a:pt x="5890929" y="1264609"/>
                    <a:pt x="5888773" y="1264443"/>
                    <a:pt x="5886118" y="1264111"/>
                  </a:cubicBezTo>
                  <a:cubicBezTo>
                    <a:pt x="5814789" y="1252499"/>
                    <a:pt x="5754243" y="1225461"/>
                    <a:pt x="5704478" y="1182995"/>
                  </a:cubicBezTo>
                  <a:cubicBezTo>
                    <a:pt x="5647747" y="1134890"/>
                    <a:pt x="5619382" y="1077163"/>
                    <a:pt x="5619382" y="1009815"/>
                  </a:cubicBezTo>
                  <a:cubicBezTo>
                    <a:pt x="5619382" y="973653"/>
                    <a:pt x="5631159" y="937325"/>
                    <a:pt x="5654714" y="900831"/>
                  </a:cubicBezTo>
                  <a:cubicBezTo>
                    <a:pt x="5656705" y="898177"/>
                    <a:pt x="5678767" y="870309"/>
                    <a:pt x="5720901" y="817227"/>
                  </a:cubicBezTo>
                  <a:cubicBezTo>
                    <a:pt x="5744787" y="787700"/>
                    <a:pt x="5756731" y="762818"/>
                    <a:pt x="5756731" y="742580"/>
                  </a:cubicBezTo>
                  <a:cubicBezTo>
                    <a:pt x="5756731" y="720020"/>
                    <a:pt x="5745949" y="702437"/>
                    <a:pt x="5724384" y="689830"/>
                  </a:cubicBezTo>
                  <a:cubicBezTo>
                    <a:pt x="5706469" y="678882"/>
                    <a:pt x="5685568" y="673408"/>
                    <a:pt x="5661681" y="673408"/>
                  </a:cubicBezTo>
                  <a:cubicBezTo>
                    <a:pt x="5658363" y="673408"/>
                    <a:pt x="5653553" y="673905"/>
                    <a:pt x="5647249" y="674900"/>
                  </a:cubicBezTo>
                  <a:cubicBezTo>
                    <a:pt x="5640945" y="675896"/>
                    <a:pt x="5636467" y="676393"/>
                    <a:pt x="5633813" y="676393"/>
                  </a:cubicBezTo>
                  <a:cubicBezTo>
                    <a:pt x="5627841" y="676393"/>
                    <a:pt x="5624855" y="673573"/>
                    <a:pt x="5624855" y="667933"/>
                  </a:cubicBezTo>
                  <a:cubicBezTo>
                    <a:pt x="5624855" y="666606"/>
                    <a:pt x="5625353" y="664948"/>
                    <a:pt x="5626348" y="662957"/>
                  </a:cubicBezTo>
                  <a:cubicBezTo>
                    <a:pt x="5657866" y="599590"/>
                    <a:pt x="5677937" y="555798"/>
                    <a:pt x="5686564" y="531579"/>
                  </a:cubicBezTo>
                  <a:cubicBezTo>
                    <a:pt x="5689549" y="523617"/>
                    <a:pt x="5693530" y="519636"/>
                    <a:pt x="5698507" y="519636"/>
                  </a:cubicBezTo>
                  <a:close/>
                  <a:moveTo>
                    <a:pt x="810650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06508" y="68580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80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78570" y="5169877"/>
              <a:ext cx="362243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Presented By </a:t>
              </a:r>
            </a:p>
            <a:p>
              <a:pPr algn="r"/>
              <a:r>
                <a:rPr lang="en-US" sz="3200" b="1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Lamia Afrin Zaman</a:t>
              </a:r>
            </a:p>
            <a:p>
              <a:pPr algn="r"/>
              <a:r>
                <a:rPr lang="en-US" sz="3200" b="1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1909020</a:t>
              </a:r>
              <a:endParaRPr lang="en-US" sz="3200" b="1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08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SupplierPhone</a:t>
            </a:r>
            <a:r>
              <a:rPr lang="en-US" dirty="0" smtClean="0"/>
              <a:t> table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930323"/>
              </p:ext>
            </p:extLst>
          </p:nvPr>
        </p:nvGraphicFramePr>
        <p:xfrm>
          <a:off x="1155700" y="2603500"/>
          <a:ext cx="88249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7">
                  <a:extLst>
                    <a:ext uri="{9D8B030D-6E8A-4147-A177-3AD203B41FA5}">
                      <a16:colId xmlns:a16="http://schemas.microsoft.com/office/drawing/2014/main" val="1355812722"/>
                    </a:ext>
                  </a:extLst>
                </a:gridCol>
                <a:gridCol w="4412457">
                  <a:extLst>
                    <a:ext uri="{9D8B030D-6E8A-4147-A177-3AD203B41FA5}">
                      <a16:colId xmlns:a16="http://schemas.microsoft.com/office/drawing/2014/main" val="265660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SupplierID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Phone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1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5001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555555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3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5002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666666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53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5003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777777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5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5002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888888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9637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22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Table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191255"/>
              </p:ext>
            </p:extLst>
          </p:nvPr>
        </p:nvGraphicFramePr>
        <p:xfrm>
          <a:off x="1155700" y="2603500"/>
          <a:ext cx="882491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819">
                  <a:extLst>
                    <a:ext uri="{9D8B030D-6E8A-4147-A177-3AD203B41FA5}">
                      <a16:colId xmlns:a16="http://schemas.microsoft.com/office/drawing/2014/main" val="2992456250"/>
                    </a:ext>
                  </a:extLst>
                </a:gridCol>
                <a:gridCol w="1470819">
                  <a:extLst>
                    <a:ext uri="{9D8B030D-6E8A-4147-A177-3AD203B41FA5}">
                      <a16:colId xmlns:a16="http://schemas.microsoft.com/office/drawing/2014/main" val="3468075795"/>
                    </a:ext>
                  </a:extLst>
                </a:gridCol>
                <a:gridCol w="1470819">
                  <a:extLst>
                    <a:ext uri="{9D8B030D-6E8A-4147-A177-3AD203B41FA5}">
                      <a16:colId xmlns:a16="http://schemas.microsoft.com/office/drawing/2014/main" val="1510432338"/>
                    </a:ext>
                  </a:extLst>
                </a:gridCol>
                <a:gridCol w="1470819">
                  <a:extLst>
                    <a:ext uri="{9D8B030D-6E8A-4147-A177-3AD203B41FA5}">
                      <a16:colId xmlns:a16="http://schemas.microsoft.com/office/drawing/2014/main" val="1356082823"/>
                    </a:ext>
                  </a:extLst>
                </a:gridCol>
                <a:gridCol w="1470819">
                  <a:extLst>
                    <a:ext uri="{9D8B030D-6E8A-4147-A177-3AD203B41FA5}">
                      <a16:colId xmlns:a16="http://schemas.microsoft.com/office/drawing/2014/main" val="3466237149"/>
                    </a:ext>
                  </a:extLst>
                </a:gridCol>
                <a:gridCol w="1470819">
                  <a:extLst>
                    <a:ext uri="{9D8B030D-6E8A-4147-A177-3AD203B41FA5}">
                      <a16:colId xmlns:a16="http://schemas.microsoft.com/office/drawing/2014/main" val="804537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ProductID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Quantity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 Remark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84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02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Kurti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732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78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Kajal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43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Okay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29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Panjabi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Okay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1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Okay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3442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43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SupplierProductRel</a:t>
            </a:r>
            <a:r>
              <a:rPr lang="en-US" dirty="0"/>
              <a:t> </a:t>
            </a:r>
            <a:r>
              <a:rPr lang="en-US" dirty="0" smtClean="0"/>
              <a:t>table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395268"/>
              </p:ext>
            </p:extLst>
          </p:nvPr>
        </p:nvGraphicFramePr>
        <p:xfrm>
          <a:off x="1155700" y="2603500"/>
          <a:ext cx="882491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983">
                  <a:extLst>
                    <a:ext uri="{9D8B030D-6E8A-4147-A177-3AD203B41FA5}">
                      <a16:colId xmlns:a16="http://schemas.microsoft.com/office/drawing/2014/main" val="694752309"/>
                    </a:ext>
                  </a:extLst>
                </a:gridCol>
                <a:gridCol w="1764983">
                  <a:extLst>
                    <a:ext uri="{9D8B030D-6E8A-4147-A177-3AD203B41FA5}">
                      <a16:colId xmlns:a16="http://schemas.microsoft.com/office/drawing/2014/main" val="484212390"/>
                    </a:ext>
                  </a:extLst>
                </a:gridCol>
                <a:gridCol w="1764983">
                  <a:extLst>
                    <a:ext uri="{9D8B030D-6E8A-4147-A177-3AD203B41FA5}">
                      <a16:colId xmlns:a16="http://schemas.microsoft.com/office/drawing/2014/main" val="1641046220"/>
                    </a:ext>
                  </a:extLst>
                </a:gridCol>
                <a:gridCol w="1764983">
                  <a:extLst>
                    <a:ext uri="{9D8B030D-6E8A-4147-A177-3AD203B41FA5}">
                      <a16:colId xmlns:a16="http://schemas.microsoft.com/office/drawing/2014/main" val="2060524040"/>
                    </a:ext>
                  </a:extLst>
                </a:gridCol>
                <a:gridCol w="1764983">
                  <a:extLst>
                    <a:ext uri="{9D8B030D-6E8A-4147-A177-3AD203B41FA5}">
                      <a16:colId xmlns:a16="http://schemas.microsoft.com/office/drawing/2014/main" val="2992989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SupplyId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SupplyPrice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Supplied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SupplierID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3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09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7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3972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54954" y="5196254"/>
            <a:ext cx="9685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table stores the information about the supplied products and their quantity, price </a:t>
            </a:r>
          </a:p>
          <a:p>
            <a:r>
              <a:rPr lang="en-US" dirty="0" smtClean="0"/>
              <a:t>and also stores information about which supplier supplied which products.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73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Table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628023"/>
              </p:ext>
            </p:extLst>
          </p:nvPr>
        </p:nvGraphicFramePr>
        <p:xfrm>
          <a:off x="1155700" y="2603500"/>
          <a:ext cx="88249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228">
                  <a:extLst>
                    <a:ext uri="{9D8B030D-6E8A-4147-A177-3AD203B41FA5}">
                      <a16:colId xmlns:a16="http://schemas.microsoft.com/office/drawing/2014/main" val="2980057889"/>
                    </a:ext>
                  </a:extLst>
                </a:gridCol>
                <a:gridCol w="2206228">
                  <a:extLst>
                    <a:ext uri="{9D8B030D-6E8A-4147-A177-3AD203B41FA5}">
                      <a16:colId xmlns:a16="http://schemas.microsoft.com/office/drawing/2014/main" val="1153110464"/>
                    </a:ext>
                  </a:extLst>
                </a:gridCol>
                <a:gridCol w="2206228">
                  <a:extLst>
                    <a:ext uri="{9D8B030D-6E8A-4147-A177-3AD203B41FA5}">
                      <a16:colId xmlns:a16="http://schemas.microsoft.com/office/drawing/2014/main" val="766391159"/>
                    </a:ext>
                  </a:extLst>
                </a:gridCol>
                <a:gridCol w="2206228">
                  <a:extLst>
                    <a:ext uri="{9D8B030D-6E8A-4147-A177-3AD203B41FA5}">
                      <a16:colId xmlns:a16="http://schemas.microsoft.com/office/drawing/2014/main" val="806445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CustomerID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91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6001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2000-01-01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a@gmail.com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74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6002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2000-05-04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3"/>
                        </a:rPr>
                        <a:t>b@gmail.com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67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6003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1999-01-01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4"/>
                        </a:rPr>
                        <a:t>c@gmail.com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6004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1998-01-05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5"/>
                        </a:rPr>
                        <a:t>d@gmail.com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37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6005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1959-02-02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2"/>
                        </a:rPr>
                        <a:t>e@gmail.com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9016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59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 Table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468052"/>
              </p:ext>
            </p:extLst>
          </p:nvPr>
        </p:nvGraphicFramePr>
        <p:xfrm>
          <a:off x="1155700" y="2603500"/>
          <a:ext cx="88249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229">
                  <a:extLst>
                    <a:ext uri="{9D8B030D-6E8A-4147-A177-3AD203B41FA5}">
                      <a16:colId xmlns:a16="http://schemas.microsoft.com/office/drawing/2014/main" val="1662405653"/>
                    </a:ext>
                  </a:extLst>
                </a:gridCol>
                <a:gridCol w="2206229">
                  <a:extLst>
                    <a:ext uri="{9D8B030D-6E8A-4147-A177-3AD203B41FA5}">
                      <a16:colId xmlns:a16="http://schemas.microsoft.com/office/drawing/2014/main" val="367502178"/>
                    </a:ext>
                  </a:extLst>
                </a:gridCol>
                <a:gridCol w="2206229">
                  <a:extLst>
                    <a:ext uri="{9D8B030D-6E8A-4147-A177-3AD203B41FA5}">
                      <a16:colId xmlns:a16="http://schemas.microsoft.com/office/drawing/2014/main" val="1381757890"/>
                    </a:ext>
                  </a:extLst>
                </a:gridCol>
                <a:gridCol w="2206229">
                  <a:extLst>
                    <a:ext uri="{9D8B030D-6E8A-4147-A177-3AD203B41FA5}">
                      <a16:colId xmlns:a16="http://schemas.microsoft.com/office/drawing/2014/main" val="753054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Bill 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Grand Price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EmployeeID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58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85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47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8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7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50024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9715" y="5433646"/>
            <a:ext cx="9407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employee made the bill for which customer, is </a:t>
            </a:r>
            <a:r>
              <a:rPr lang="en-US" dirty="0"/>
              <a:t>stored in the </a:t>
            </a:r>
            <a:r>
              <a:rPr lang="en-US" dirty="0" smtClean="0"/>
              <a:t>table. That bill contains some products, and the grand total price of those products are also stored.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89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BillProductRel</a:t>
            </a:r>
            <a:r>
              <a:rPr lang="en-US" dirty="0" smtClean="0"/>
              <a:t> Table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896240"/>
              </p:ext>
            </p:extLst>
          </p:nvPr>
        </p:nvGraphicFramePr>
        <p:xfrm>
          <a:off x="1155700" y="2603500"/>
          <a:ext cx="882491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982">
                  <a:extLst>
                    <a:ext uri="{9D8B030D-6E8A-4147-A177-3AD203B41FA5}">
                      <a16:colId xmlns:a16="http://schemas.microsoft.com/office/drawing/2014/main" val="1299702819"/>
                    </a:ext>
                  </a:extLst>
                </a:gridCol>
                <a:gridCol w="1764982">
                  <a:extLst>
                    <a:ext uri="{9D8B030D-6E8A-4147-A177-3AD203B41FA5}">
                      <a16:colId xmlns:a16="http://schemas.microsoft.com/office/drawing/2014/main" val="2038758266"/>
                    </a:ext>
                  </a:extLst>
                </a:gridCol>
                <a:gridCol w="1764982">
                  <a:extLst>
                    <a:ext uri="{9D8B030D-6E8A-4147-A177-3AD203B41FA5}">
                      <a16:colId xmlns:a16="http://schemas.microsoft.com/office/drawing/2014/main" val="1123179002"/>
                    </a:ext>
                  </a:extLst>
                </a:gridCol>
                <a:gridCol w="1764982">
                  <a:extLst>
                    <a:ext uri="{9D8B030D-6E8A-4147-A177-3AD203B41FA5}">
                      <a16:colId xmlns:a16="http://schemas.microsoft.com/office/drawing/2014/main" val="421069657"/>
                    </a:ext>
                  </a:extLst>
                </a:gridCol>
                <a:gridCol w="1764982">
                  <a:extLst>
                    <a:ext uri="{9D8B030D-6E8A-4147-A177-3AD203B41FA5}">
                      <a16:colId xmlns:a16="http://schemas.microsoft.com/office/drawing/2014/main" val="2934664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Bill 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Product 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Cost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 bought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 Price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36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60</a:t>
                      </a:r>
                      <a:endParaRPr lang="en-US" b="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80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15</a:t>
                      </a:r>
                      <a:endParaRPr lang="en-US" b="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67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80</a:t>
                      </a:r>
                      <a:endParaRPr lang="en-US" b="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3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60</a:t>
                      </a:r>
                      <a:endParaRPr lang="en-US" b="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649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60</a:t>
                      </a:r>
                      <a:endParaRPr lang="en-US" b="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75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60</a:t>
                      </a:r>
                      <a:endParaRPr lang="en-US" b="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1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60</a:t>
                      </a:r>
                      <a:endParaRPr lang="en-US" b="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0819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4953" y="5785338"/>
            <a:ext cx="9914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table is much similar to product invoice slip. Here for each bill issued by a cashier for a customer, the products of that bill are listed with the information of cost, product ID, quantity bought, total price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07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98938" y="2198077"/>
            <a:ext cx="118080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lt"/>
              </a:rPr>
              <a:t>NOW, Lets Check Some Interesting Examples on SQL which are frequently used in management of </a:t>
            </a:r>
            <a:r>
              <a:rPr lang="en-US" sz="5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lt"/>
              </a:rPr>
              <a:t>supershops</a:t>
            </a:r>
            <a:endParaRPr lang="en-US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4816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76" y="679572"/>
            <a:ext cx="8761413" cy="854155"/>
          </a:xfrm>
        </p:spPr>
        <p:txBody>
          <a:bodyPr/>
          <a:lstStyle/>
          <a:p>
            <a:r>
              <a:rPr lang="en-US" dirty="0" smtClean="0"/>
              <a:t>SQL-1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670676" y="1562782"/>
            <a:ext cx="594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happens if a customer buys a product?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" y="2717062"/>
            <a:ext cx="5744071" cy="3723372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962" y="1852177"/>
            <a:ext cx="6433037" cy="5037772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9753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15" y="536383"/>
            <a:ext cx="8761413" cy="706964"/>
          </a:xfrm>
        </p:spPr>
        <p:txBody>
          <a:bodyPr/>
          <a:lstStyle/>
          <a:p>
            <a:r>
              <a:rPr lang="en-US" dirty="0" smtClean="0"/>
              <a:t>SQL-2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953" y="3508133"/>
            <a:ext cx="11378843" cy="18209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4546" y="1243347"/>
            <a:ext cx="10093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Find out the invoice of all products that was dispatched by </a:t>
            </a:r>
            <a:r>
              <a:rPr lang="en-US" dirty="0" err="1" smtClean="0">
                <a:solidFill>
                  <a:schemeClr val="bg1"/>
                </a:solidFill>
              </a:rPr>
              <a:t>employeeID</a:t>
            </a:r>
            <a:r>
              <a:rPr lang="en-US" dirty="0" smtClean="0">
                <a:solidFill>
                  <a:schemeClr val="bg1"/>
                </a:solidFill>
              </a:rPr>
              <a:t>=1002 to </a:t>
            </a:r>
            <a:r>
              <a:rPr lang="en-US" dirty="0" err="1" smtClean="0">
                <a:solidFill>
                  <a:schemeClr val="bg1"/>
                </a:solidFill>
              </a:rPr>
              <a:t>customerID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6001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846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050" y="709934"/>
            <a:ext cx="9418453" cy="706964"/>
          </a:xfrm>
        </p:spPr>
        <p:txBody>
          <a:bodyPr/>
          <a:lstStyle/>
          <a:p>
            <a:r>
              <a:rPr lang="en-US" dirty="0" smtClean="0"/>
              <a:t>SQL-3: what happens if supplier supplies product?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79961"/>
            <a:ext cx="6873768" cy="50780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120" y="4925993"/>
            <a:ext cx="5274880" cy="151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15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026" y="679572"/>
            <a:ext cx="2793158" cy="641839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799" y="1555786"/>
            <a:ext cx="4286047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super shop management system is where all the aspects related to proper management of the super shop are done.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comprises various interconnected components such as product management, employee management, customer management, supplier management, order processing 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r>
              <a:rPr lang="en-US" dirty="0" smtClean="0">
                <a:solidFill>
                  <a:schemeClr val="bg1"/>
                </a:solidFill>
              </a:rPr>
              <a:t> to streamline super shop operations.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This project aims to create an efficient database for storing and processing all the information regarding super shop management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>
          <a:xfrm>
            <a:off x="5266593" y="1000491"/>
            <a:ext cx="6462346" cy="5328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 smtClean="0">
                <a:solidFill>
                  <a:schemeClr val="tx1"/>
                </a:solidFill>
              </a:rPr>
              <a:t>Project Features: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</a:rPr>
              <a:t>Creation of </a:t>
            </a:r>
            <a:r>
              <a:rPr lang="en-US" sz="1800" b="1" dirty="0" smtClean="0">
                <a:solidFill>
                  <a:schemeClr val="tx1"/>
                </a:solidFill>
              </a:rPr>
              <a:t>E-R diagram</a:t>
            </a:r>
            <a:r>
              <a:rPr lang="en-US" sz="1800" dirty="0" smtClean="0">
                <a:solidFill>
                  <a:schemeClr val="tx1"/>
                </a:solidFill>
              </a:rPr>
              <a:t> and </a:t>
            </a:r>
            <a:r>
              <a:rPr lang="en-US" sz="1800" b="1" dirty="0" smtClean="0">
                <a:solidFill>
                  <a:schemeClr val="tx1"/>
                </a:solidFill>
              </a:rPr>
              <a:t>schema diagram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</a:rPr>
              <a:t>Use of </a:t>
            </a:r>
            <a:r>
              <a:rPr lang="en-US" sz="1800" b="1" dirty="0" smtClean="0">
                <a:solidFill>
                  <a:schemeClr val="tx1"/>
                </a:solidFill>
              </a:rPr>
              <a:t>SQL</a:t>
            </a:r>
            <a:r>
              <a:rPr lang="en-US" sz="1800" dirty="0" smtClean="0">
                <a:solidFill>
                  <a:schemeClr val="tx1"/>
                </a:solidFill>
              </a:rPr>
              <a:t> to create tables for storing info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</a:rPr>
              <a:t>Use of </a:t>
            </a:r>
            <a:r>
              <a:rPr lang="en-US" sz="1800" b="1" dirty="0" smtClean="0">
                <a:solidFill>
                  <a:schemeClr val="tx1"/>
                </a:solidFill>
              </a:rPr>
              <a:t>PL/SQL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to </a:t>
            </a:r>
            <a:r>
              <a:rPr lang="en-US" sz="1800" b="1" dirty="0" smtClean="0">
                <a:solidFill>
                  <a:schemeClr val="tx1"/>
                </a:solidFill>
              </a:rPr>
              <a:t>automatically increase product quantity </a:t>
            </a:r>
            <a:r>
              <a:rPr lang="en-US" sz="1800" dirty="0" smtClean="0">
                <a:solidFill>
                  <a:schemeClr val="tx1"/>
                </a:solidFill>
              </a:rPr>
              <a:t>when the supplier supplies products, </a:t>
            </a:r>
            <a:r>
              <a:rPr lang="en-US" sz="1800" b="1" dirty="0" smtClean="0">
                <a:solidFill>
                  <a:schemeClr val="tx1"/>
                </a:solidFill>
              </a:rPr>
              <a:t>decrease</a:t>
            </a:r>
            <a:r>
              <a:rPr lang="en-US" sz="1800" dirty="0" smtClean="0">
                <a:solidFill>
                  <a:schemeClr val="tx1"/>
                </a:solidFill>
              </a:rPr>
              <a:t> when a customer buys products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When the product quantity falls below a certain amount, the database will </a:t>
            </a:r>
            <a:r>
              <a:rPr lang="en-US" sz="1800" b="1" dirty="0" smtClean="0">
                <a:solidFill>
                  <a:schemeClr val="tx1"/>
                </a:solidFill>
              </a:rPr>
              <a:t>generate a product quantity status automatically</a:t>
            </a:r>
            <a:r>
              <a:rPr lang="en-US" sz="1800" dirty="0" smtClean="0">
                <a:solidFill>
                  <a:schemeClr val="tx1"/>
                </a:solidFill>
              </a:rPr>
              <a:t> to alert the employees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To </a:t>
            </a:r>
            <a:r>
              <a:rPr lang="en-US" sz="1800" b="1" dirty="0" smtClean="0">
                <a:solidFill>
                  <a:schemeClr val="tx1"/>
                </a:solidFill>
              </a:rPr>
              <a:t>find out the total price and grand total price automatically</a:t>
            </a:r>
            <a:r>
              <a:rPr lang="en-US" sz="1800" dirty="0" smtClean="0">
                <a:solidFill>
                  <a:schemeClr val="tx1"/>
                </a:solidFill>
              </a:rPr>
              <a:t> when the billing transactions are being invoked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 smtClean="0">
                <a:solidFill>
                  <a:schemeClr val="tx1"/>
                </a:solidFill>
              </a:rPr>
              <a:t>Prevent anomalies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5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SQL-4: Send selected data to suppliers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39" y="2894206"/>
            <a:ext cx="8949654" cy="36665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7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1" y="295729"/>
            <a:ext cx="746384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5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93" y="269997"/>
            <a:ext cx="8761413" cy="775835"/>
          </a:xfrm>
        </p:spPr>
        <p:txBody>
          <a:bodyPr/>
          <a:lstStyle/>
          <a:p>
            <a:r>
              <a:rPr lang="en-US" dirty="0" smtClean="0"/>
              <a:t>E-R Diagram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9" y="1040790"/>
            <a:ext cx="11939953" cy="581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29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2923" y="679572"/>
            <a:ext cx="8761413" cy="706964"/>
          </a:xfrm>
        </p:spPr>
        <p:txBody>
          <a:bodyPr/>
          <a:lstStyle/>
          <a:p>
            <a:r>
              <a:rPr lang="en-US" dirty="0" smtClean="0"/>
              <a:t>Schema Diagram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21" y="1386536"/>
            <a:ext cx="11601450" cy="5276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845" y="4994031"/>
            <a:ext cx="4091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</a:t>
            </a:r>
            <a:r>
              <a:rPr lang="en-US" b="1" dirty="0">
                <a:solidFill>
                  <a:srgbClr val="FF0000"/>
                </a:solidFill>
              </a:rPr>
              <a:t>due to multivalued attributes and relationship between attributes</a:t>
            </a:r>
            <a:r>
              <a:rPr lang="en-US" dirty="0"/>
              <a:t>, there are eleven decomposed tables which </a:t>
            </a:r>
            <a:r>
              <a:rPr lang="en-US" b="1" dirty="0">
                <a:solidFill>
                  <a:srgbClr val="FF0000"/>
                </a:solidFill>
              </a:rPr>
              <a:t>prevent anomalies and </a:t>
            </a:r>
            <a:r>
              <a:rPr lang="en-US" b="1" dirty="0" smtClean="0">
                <a:solidFill>
                  <a:srgbClr val="FF0000"/>
                </a:solidFill>
              </a:rPr>
              <a:t>redundancies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40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Department Table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359367"/>
              </p:ext>
            </p:extLst>
          </p:nvPr>
        </p:nvGraphicFramePr>
        <p:xfrm>
          <a:off x="1155700" y="2603500"/>
          <a:ext cx="88249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8">
                  <a:extLst>
                    <a:ext uri="{9D8B030D-6E8A-4147-A177-3AD203B41FA5}">
                      <a16:colId xmlns:a16="http://schemas.microsoft.com/office/drawing/2014/main" val="443734191"/>
                    </a:ext>
                  </a:extLst>
                </a:gridCol>
                <a:gridCol w="2941638">
                  <a:extLst>
                    <a:ext uri="{9D8B030D-6E8A-4147-A177-3AD203B41FA5}">
                      <a16:colId xmlns:a16="http://schemas.microsoft.com/office/drawing/2014/main" val="3012051401"/>
                    </a:ext>
                  </a:extLst>
                </a:gridCol>
                <a:gridCol w="2941638">
                  <a:extLst>
                    <a:ext uri="{9D8B030D-6E8A-4147-A177-3AD203B41FA5}">
                      <a16:colId xmlns:a16="http://schemas.microsoft.com/office/drawing/2014/main" val="503708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DeptID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ManagerID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Dairy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1001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9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Clothing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1003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Cosmetics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7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Grocery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10222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13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EmployeePosition</a:t>
            </a:r>
            <a:r>
              <a:rPr lang="en-US" dirty="0" smtClean="0"/>
              <a:t> Table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036916"/>
              </p:ext>
            </p:extLst>
          </p:nvPr>
        </p:nvGraphicFramePr>
        <p:xfrm>
          <a:off x="1155700" y="2603500"/>
          <a:ext cx="88249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7">
                  <a:extLst>
                    <a:ext uri="{9D8B030D-6E8A-4147-A177-3AD203B41FA5}">
                      <a16:colId xmlns:a16="http://schemas.microsoft.com/office/drawing/2014/main" val="4137983551"/>
                    </a:ext>
                  </a:extLst>
                </a:gridCol>
                <a:gridCol w="4412457">
                  <a:extLst>
                    <a:ext uri="{9D8B030D-6E8A-4147-A177-3AD203B41FA5}">
                      <a16:colId xmlns:a16="http://schemas.microsoft.com/office/drawing/2014/main" val="172445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Position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8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Manager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45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Cashier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0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Stock</a:t>
                      </a:r>
                      <a:r>
                        <a:rPr lang="en-US" b="1" baseline="0" dirty="0" smtClean="0"/>
                        <a:t> Clerk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3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Cleaner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11967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93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Table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996761"/>
              </p:ext>
            </p:extLst>
          </p:nvPr>
        </p:nvGraphicFramePr>
        <p:xfrm>
          <a:off x="1155700" y="2603500"/>
          <a:ext cx="88249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229">
                  <a:extLst>
                    <a:ext uri="{9D8B030D-6E8A-4147-A177-3AD203B41FA5}">
                      <a16:colId xmlns:a16="http://schemas.microsoft.com/office/drawing/2014/main" val="4124746729"/>
                    </a:ext>
                  </a:extLst>
                </a:gridCol>
                <a:gridCol w="2206229">
                  <a:extLst>
                    <a:ext uri="{9D8B030D-6E8A-4147-A177-3AD203B41FA5}">
                      <a16:colId xmlns:a16="http://schemas.microsoft.com/office/drawing/2014/main" val="2559999622"/>
                    </a:ext>
                  </a:extLst>
                </a:gridCol>
                <a:gridCol w="2206229">
                  <a:extLst>
                    <a:ext uri="{9D8B030D-6E8A-4147-A177-3AD203B41FA5}">
                      <a16:colId xmlns:a16="http://schemas.microsoft.com/office/drawing/2014/main" val="4110317590"/>
                    </a:ext>
                  </a:extLst>
                </a:gridCol>
                <a:gridCol w="2206229">
                  <a:extLst>
                    <a:ext uri="{9D8B030D-6E8A-4147-A177-3AD203B41FA5}">
                      <a16:colId xmlns:a16="http://schemas.microsoft.com/office/drawing/2014/main" val="336907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EmployeeID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Position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BranchID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5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Manager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079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Cashier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48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Manager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44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Cashier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93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Cleaner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68413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669" y="4295530"/>
            <a:ext cx="1760589" cy="19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95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EmployeePhone</a:t>
            </a:r>
            <a:r>
              <a:rPr lang="en-US" dirty="0" smtClean="0"/>
              <a:t> table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75573"/>
              </p:ext>
            </p:extLst>
          </p:nvPr>
        </p:nvGraphicFramePr>
        <p:xfrm>
          <a:off x="1155700" y="2603500"/>
          <a:ext cx="882491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7">
                  <a:extLst>
                    <a:ext uri="{9D8B030D-6E8A-4147-A177-3AD203B41FA5}">
                      <a16:colId xmlns:a16="http://schemas.microsoft.com/office/drawing/2014/main" val="1355812722"/>
                    </a:ext>
                  </a:extLst>
                </a:gridCol>
                <a:gridCol w="4412457">
                  <a:extLst>
                    <a:ext uri="{9D8B030D-6E8A-4147-A177-3AD203B41FA5}">
                      <a16:colId xmlns:a16="http://schemas.microsoft.com/office/drawing/2014/main" val="265660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EmployeeID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Phone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1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111111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3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111112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53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111113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5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331111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9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114411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44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115761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37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341111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5857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19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Supplier Table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382869"/>
              </p:ext>
            </p:extLst>
          </p:nvPr>
        </p:nvGraphicFramePr>
        <p:xfrm>
          <a:off x="1155700" y="2603500"/>
          <a:ext cx="88249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8">
                  <a:extLst>
                    <a:ext uri="{9D8B030D-6E8A-4147-A177-3AD203B41FA5}">
                      <a16:colId xmlns:a16="http://schemas.microsoft.com/office/drawing/2014/main" val="3164363548"/>
                    </a:ext>
                  </a:extLst>
                </a:gridCol>
                <a:gridCol w="2941638">
                  <a:extLst>
                    <a:ext uri="{9D8B030D-6E8A-4147-A177-3AD203B41FA5}">
                      <a16:colId xmlns:a16="http://schemas.microsoft.com/office/drawing/2014/main" val="2603978743"/>
                    </a:ext>
                  </a:extLst>
                </a:gridCol>
                <a:gridCol w="2941638">
                  <a:extLst>
                    <a:ext uri="{9D8B030D-6E8A-4147-A177-3AD203B41FA5}">
                      <a16:colId xmlns:a16="http://schemas.microsoft.com/office/drawing/2014/main" val="137209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SupplierID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0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5001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Gollamari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5002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Daulatpur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668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5003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Moylapota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17851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74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1730</TotalTime>
  <Words>637</Words>
  <Application>Microsoft Office PowerPoint</Application>
  <PresentationFormat>Widescreen</PresentationFormat>
  <Paragraphs>301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Bahnschrift Condensed</vt:lpstr>
      <vt:lpstr>Berlin Sans FB Demi</vt:lpstr>
      <vt:lpstr>Calibri</vt:lpstr>
      <vt:lpstr>Century Gothic</vt:lpstr>
      <vt:lpstr>Wingdings</vt:lpstr>
      <vt:lpstr>Wingdings 3</vt:lpstr>
      <vt:lpstr>Ion Boardroom</vt:lpstr>
      <vt:lpstr>PowerPoint Presentation</vt:lpstr>
      <vt:lpstr>Introduction</vt:lpstr>
      <vt:lpstr>E-R Diagram</vt:lpstr>
      <vt:lpstr>Schema Diagram</vt:lpstr>
      <vt:lpstr>Department Table</vt:lpstr>
      <vt:lpstr>EmployeePosition Table</vt:lpstr>
      <vt:lpstr>Employee Table</vt:lpstr>
      <vt:lpstr>EmployeePhone table</vt:lpstr>
      <vt:lpstr>Supplier Table</vt:lpstr>
      <vt:lpstr>SupplierPhone table</vt:lpstr>
      <vt:lpstr>Product Table</vt:lpstr>
      <vt:lpstr>SupplierProductRel table</vt:lpstr>
      <vt:lpstr>Customer Table</vt:lpstr>
      <vt:lpstr>Bill Table</vt:lpstr>
      <vt:lpstr>BillProductRel Table</vt:lpstr>
      <vt:lpstr>PowerPoint Presentation</vt:lpstr>
      <vt:lpstr>SQL-1</vt:lpstr>
      <vt:lpstr>SQL-2</vt:lpstr>
      <vt:lpstr>SQL-3: what happens if supplier supplies product?</vt:lpstr>
      <vt:lpstr>SQL-4: Send selected data to suppliers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75</cp:revision>
  <dcterms:created xsi:type="dcterms:W3CDTF">2023-11-09T16:02:35Z</dcterms:created>
  <dcterms:modified xsi:type="dcterms:W3CDTF">2023-11-16T18:48:32Z</dcterms:modified>
</cp:coreProperties>
</file>