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78" r:id="rId5"/>
    <p:sldId id="27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9FF0-C0FE-4DD5-89CD-190377CB7413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F275-C122-44A9-9695-09BED8459E8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9FF0-C0FE-4DD5-89CD-190377CB7413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F275-C122-44A9-9695-09BED8459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74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9FF0-C0FE-4DD5-89CD-190377CB7413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F275-C122-44A9-9695-09BED8459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24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9FF0-C0FE-4DD5-89CD-190377CB7413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F275-C122-44A9-9695-09BED8459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97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9FF0-C0FE-4DD5-89CD-190377CB7413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F275-C122-44A9-9695-09BED8459E8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91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9FF0-C0FE-4DD5-89CD-190377CB7413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F275-C122-44A9-9695-09BED8459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29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9FF0-C0FE-4DD5-89CD-190377CB7413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F275-C122-44A9-9695-09BED8459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03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9FF0-C0FE-4DD5-89CD-190377CB7413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F275-C122-44A9-9695-09BED8459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21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9FF0-C0FE-4DD5-89CD-190377CB7413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F275-C122-44A9-9695-09BED8459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95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AF9FF0-C0FE-4DD5-89CD-190377CB7413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EF275-C122-44A9-9695-09BED8459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00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9FF0-C0FE-4DD5-89CD-190377CB7413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F275-C122-44A9-9695-09BED8459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6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AF9FF0-C0FE-4DD5-89CD-190377CB7413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BEF275-C122-44A9-9695-09BED8459E8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57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D8A0B8-BE04-4D2E-8DAE-C340A289B9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60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Analyser les besoins client pour son groupe de pizzerias</a:t>
            </a:r>
            <a:br>
              <a:rPr lang="fr-FR" sz="6000" b="1" i="0" dirty="0">
                <a:effectLst/>
                <a:latin typeface="Montserrat"/>
              </a:rPr>
            </a:br>
            <a:r>
              <a:rPr lang="fr-FR" sz="6000" dirty="0"/>
              <a:t>OC Pizza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DBD9FF-0725-441A-94BF-1A56B0D70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788184"/>
          </a:xfrm>
        </p:spPr>
        <p:txBody>
          <a:bodyPr>
            <a:normAutofit/>
          </a:bodyPr>
          <a:lstStyle/>
          <a:p>
            <a:r>
              <a:rPr lang="fr-FR" sz="2000" cap="none" dirty="0"/>
              <a:t>Lamia EL RALIMI</a:t>
            </a:r>
          </a:p>
          <a:p>
            <a:r>
              <a:rPr lang="fr-FR" sz="1400" i="1" cap="none" dirty="0"/>
              <a:t>Parcours : Développeuse d’applications – Python (V1)</a:t>
            </a:r>
          </a:p>
        </p:txBody>
      </p:sp>
      <p:pic>
        <p:nvPicPr>
          <p:cNvPr id="4" name="Image 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D5BFF408-3C53-4922-8140-5B82F5741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60" y="6435366"/>
            <a:ext cx="1276248" cy="359748"/>
          </a:xfrm>
          <a:prstGeom prst="rect">
            <a:avLst/>
          </a:prstGeom>
        </p:spPr>
      </p:pic>
      <p:sp>
        <p:nvSpPr>
          <p:cNvPr id="5" name="Sous-titre 2">
            <a:extLst>
              <a:ext uri="{FF2B5EF4-FFF2-40B4-BE49-F238E27FC236}">
                <a16:creationId xmlns:a16="http://schemas.microsoft.com/office/drawing/2014/main" id="{8CB52069-31F6-4E3C-A2CD-8C203CEDF002}"/>
              </a:ext>
            </a:extLst>
          </p:cNvPr>
          <p:cNvSpPr txBox="1">
            <a:spLocks/>
          </p:cNvSpPr>
          <p:nvPr/>
        </p:nvSpPr>
        <p:spPr>
          <a:xfrm>
            <a:off x="1097280" y="5410410"/>
            <a:ext cx="10058400" cy="564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cap="none"/>
              <a:t>02/06/2021</a:t>
            </a:r>
            <a:endParaRPr lang="fr-FR" cap="none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77DE459-D487-4129-B7C7-26F53A217C79}"/>
              </a:ext>
            </a:extLst>
          </p:cNvPr>
          <p:cNvSpPr txBox="1"/>
          <p:nvPr/>
        </p:nvSpPr>
        <p:spPr>
          <a:xfrm>
            <a:off x="8734714" y="6435366"/>
            <a:ext cx="3178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kern="150" dirty="0"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Open Sans" panose="020B0606030504020204" pitchFamily="34" charset="0"/>
              </a:rPr>
              <a:t>IT Consulting &amp; </a:t>
            </a:r>
            <a:r>
              <a:rPr lang="fr-FR" sz="1600" b="1" kern="150" dirty="0" err="1"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Open Sans" panose="020B0606030504020204" pitchFamily="34" charset="0"/>
              </a:rPr>
              <a:t>Development</a:t>
            </a:r>
            <a:endParaRPr lang="fr-FR" sz="1600" kern="150" dirty="0"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50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08443-26A9-4218-A219-8A442A7A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6AB2D4-DC35-479E-B6D4-B6B0A3F83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984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dirty="0"/>
              <a:t> </a:t>
            </a:r>
            <a:r>
              <a:rPr lang="fr-FR" sz="2469" dirty="0"/>
              <a:t> Contexte et objectifs</a:t>
            </a:r>
          </a:p>
          <a:p>
            <a:pPr marL="0" indent="0">
              <a:buNone/>
            </a:pPr>
            <a:endParaRPr lang="fr-FR" sz="2469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2469" dirty="0"/>
              <a:t> Revue de dossier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2269" dirty="0"/>
              <a:t> Dossier de conception fonctionnelle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2269" dirty="0"/>
              <a:t> Dossier de conception technique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2269" dirty="0"/>
              <a:t> Dossier d’exploitation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2269" dirty="0"/>
              <a:t> Procès Verbal de livraison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endParaRPr lang="fr-FR" dirty="0"/>
          </a:p>
        </p:txBody>
      </p:sp>
      <p:pic>
        <p:nvPicPr>
          <p:cNvPr id="6" name="Image 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BC91763C-CB10-40B5-802F-10EE122F9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60" y="6452784"/>
            <a:ext cx="1276248" cy="35974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15F1B3A-5EC3-4E3E-AF9F-61A130F57336}"/>
              </a:ext>
            </a:extLst>
          </p:cNvPr>
          <p:cNvSpPr txBox="1"/>
          <p:nvPr/>
        </p:nvSpPr>
        <p:spPr>
          <a:xfrm>
            <a:off x="8734714" y="6452784"/>
            <a:ext cx="3178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kern="150" dirty="0"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Open Sans" panose="020B0606030504020204" pitchFamily="34" charset="0"/>
              </a:rPr>
              <a:t>IT Consulting &amp; </a:t>
            </a:r>
            <a:r>
              <a:rPr lang="fr-FR" sz="1600" b="1" kern="150" dirty="0" err="1"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Open Sans" panose="020B0606030504020204" pitchFamily="34" charset="0"/>
              </a:rPr>
              <a:t>Development</a:t>
            </a:r>
            <a:endParaRPr lang="fr-FR" sz="1600" kern="150" dirty="0"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81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08443-26A9-4218-A219-8A442A7A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et enjeux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6AB2D4-DC35-479E-B6D4-B6B0A3F83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570" y="1999844"/>
            <a:ext cx="8361109" cy="4023360"/>
          </a:xfrm>
        </p:spPr>
        <p:txBody>
          <a:bodyPr/>
          <a:lstStyle/>
          <a:p>
            <a:r>
              <a:rPr lang="fr-FR" dirty="0"/>
              <a:t>Développer l’activité</a:t>
            </a:r>
          </a:p>
          <a:p>
            <a:endParaRPr lang="fr-FR" dirty="0"/>
          </a:p>
          <a:p>
            <a:r>
              <a:rPr lang="fr-FR" dirty="0"/>
              <a:t>Proposer un site internet aux clients pour la commande en ligne</a:t>
            </a:r>
          </a:p>
          <a:p>
            <a:endParaRPr lang="fr-FR" dirty="0"/>
          </a:p>
          <a:p>
            <a:r>
              <a:rPr lang="fr-FR" dirty="0"/>
              <a:t>Suivre en temps réel les commandes, livraisons et stocks </a:t>
            </a:r>
          </a:p>
          <a:p>
            <a:endParaRPr lang="fr-FR" dirty="0"/>
          </a:p>
          <a:p>
            <a:r>
              <a:rPr lang="fr-FR" dirty="0"/>
              <a:t>Proposer un aide-mémoire des recettes au pizzaiolo</a:t>
            </a:r>
          </a:p>
          <a:p>
            <a:endParaRPr lang="fr-FR" dirty="0"/>
          </a:p>
          <a:p>
            <a:r>
              <a:rPr lang="fr-FR" dirty="0"/>
              <a:t>Faciliter la gestion des équipes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D46554-A385-45D8-AC53-2326A40F6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41" y="1999844"/>
            <a:ext cx="409365" cy="409365"/>
          </a:xfrm>
          <a:prstGeom prst="rect">
            <a:avLst/>
          </a:prstGeom>
        </p:spPr>
      </p:pic>
      <p:pic>
        <p:nvPicPr>
          <p:cNvPr id="7" name="Image 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C032EBF-F632-4766-8D70-A0D4C85E3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40" y="2873148"/>
            <a:ext cx="409365" cy="409365"/>
          </a:xfrm>
          <a:prstGeom prst="rect">
            <a:avLst/>
          </a:prstGeom>
        </p:spPr>
      </p:pic>
      <p:pic>
        <p:nvPicPr>
          <p:cNvPr id="9" name="Image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23EF207-8FC1-4CAD-AF6E-E7703771E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40" y="3806841"/>
            <a:ext cx="409365" cy="409365"/>
          </a:xfrm>
          <a:prstGeom prst="rect">
            <a:avLst/>
          </a:prstGeom>
        </p:spPr>
      </p:pic>
      <p:pic>
        <p:nvPicPr>
          <p:cNvPr id="11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D16CC0B6-2B23-48A1-8C7D-3703625D41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39" y="4711275"/>
            <a:ext cx="409366" cy="409366"/>
          </a:xfrm>
          <a:prstGeom prst="rect">
            <a:avLst/>
          </a:prstGeom>
        </p:spPr>
      </p:pic>
      <p:pic>
        <p:nvPicPr>
          <p:cNvPr id="13" name="Image 12" descr="Une image contenant silhouette&#10;&#10;Description générée automatiquement">
            <a:extLst>
              <a:ext uri="{FF2B5EF4-FFF2-40B4-BE49-F238E27FC236}">
                <a16:creationId xmlns:a16="http://schemas.microsoft.com/office/drawing/2014/main" id="{97C7210B-C522-4847-85A7-CC00D5259F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215" y="5452950"/>
            <a:ext cx="592404" cy="592404"/>
          </a:xfrm>
          <a:prstGeom prst="rect">
            <a:avLst/>
          </a:prstGeom>
        </p:spPr>
      </p:pic>
      <p:pic>
        <p:nvPicPr>
          <p:cNvPr id="10" name="Image 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33D9EAE-2F7A-408F-B623-52717A2721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60" y="6435366"/>
            <a:ext cx="1276248" cy="35974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58F5533-CE39-4F3B-8156-B640B690AAB8}"/>
              </a:ext>
            </a:extLst>
          </p:cNvPr>
          <p:cNvSpPr txBox="1"/>
          <p:nvPr/>
        </p:nvSpPr>
        <p:spPr>
          <a:xfrm>
            <a:off x="8734714" y="6435366"/>
            <a:ext cx="3178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kern="150" dirty="0"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Open Sans" panose="020B0606030504020204" pitchFamily="34" charset="0"/>
              </a:rPr>
              <a:t>IT Consulting &amp; </a:t>
            </a:r>
            <a:r>
              <a:rPr lang="fr-FR" sz="1600" b="1" kern="150" dirty="0" err="1"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Open Sans" panose="020B0606030504020204" pitchFamily="34" charset="0"/>
              </a:rPr>
              <a:t>Development</a:t>
            </a:r>
            <a:endParaRPr lang="fr-FR" sz="1600" kern="150" dirty="0"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2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B08443-26A9-4218-A219-8A442A7A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Revue de dossier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0757C1C-33C4-48CF-8DBA-66F0F547A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60" y="6435366"/>
            <a:ext cx="1276248" cy="35974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146E49A-6B44-44F8-BB3A-3D59BD9FDC9B}"/>
              </a:ext>
            </a:extLst>
          </p:cNvPr>
          <p:cNvSpPr txBox="1"/>
          <p:nvPr/>
        </p:nvSpPr>
        <p:spPr>
          <a:xfrm>
            <a:off x="8734714" y="6435366"/>
            <a:ext cx="3178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kern="150" dirty="0"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Open Sans" panose="020B0606030504020204" pitchFamily="34" charset="0"/>
              </a:rPr>
              <a:t>IT Consulting &amp; </a:t>
            </a:r>
            <a:r>
              <a:rPr lang="fr-FR" sz="1600" b="1" kern="150" dirty="0" err="1"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Open Sans" panose="020B0606030504020204" pitchFamily="34" charset="0"/>
              </a:rPr>
              <a:t>Development</a:t>
            </a:r>
            <a:endParaRPr lang="fr-FR" sz="1600" kern="150" dirty="0"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33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D8A0B8-BE04-4D2E-8DAE-C340A289B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fr-FR" dirty="0"/>
              <a:t>Merci pour votre attention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84922C-44AB-447A-806C-DE2227CFB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60" y="6435366"/>
            <a:ext cx="1276248" cy="35974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24A0E6B-63CF-40EC-8BA8-B484AE10AE88}"/>
              </a:ext>
            </a:extLst>
          </p:cNvPr>
          <p:cNvSpPr txBox="1"/>
          <p:nvPr/>
        </p:nvSpPr>
        <p:spPr>
          <a:xfrm>
            <a:off x="8734714" y="6435366"/>
            <a:ext cx="3178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kern="150" dirty="0"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Open Sans" panose="020B0606030504020204" pitchFamily="34" charset="0"/>
              </a:rPr>
              <a:t>IT Consulting &amp; </a:t>
            </a:r>
            <a:r>
              <a:rPr lang="fr-FR" sz="1600" b="1" kern="150" dirty="0" err="1"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Open Sans" panose="020B0606030504020204" pitchFamily="34" charset="0"/>
              </a:rPr>
              <a:t>Development</a:t>
            </a:r>
            <a:endParaRPr lang="fr-FR" sz="1600" kern="150" dirty="0"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85919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117</Words>
  <Application>Microsoft Office PowerPoint</Application>
  <PresentationFormat>Grand écran</PresentationFormat>
  <Paragraphs>29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Calibri</vt:lpstr>
      <vt:lpstr>Calibri Light</vt:lpstr>
      <vt:lpstr>Montserrat</vt:lpstr>
      <vt:lpstr>Open Sans</vt:lpstr>
      <vt:lpstr>Segoe UI Black</vt:lpstr>
      <vt:lpstr>Wingdings</vt:lpstr>
      <vt:lpstr>Rétrospective</vt:lpstr>
      <vt:lpstr>Analyser les besoins client pour son groupe de pizzerias OC Pizza</vt:lpstr>
      <vt:lpstr>Sommaire</vt:lpstr>
      <vt:lpstr>Contexte et enjeux</vt:lpstr>
      <vt:lpstr>Revue de dossier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technique d’un système de gestion de pizzeria OC Pizza</dc:title>
  <dc:creator>Lamia EL RALIMI</dc:creator>
  <cp:lastModifiedBy>Lamia EL RALIMI</cp:lastModifiedBy>
  <cp:revision>9</cp:revision>
  <dcterms:created xsi:type="dcterms:W3CDTF">2020-10-06T07:39:57Z</dcterms:created>
  <dcterms:modified xsi:type="dcterms:W3CDTF">2021-06-02T11:11:40Z</dcterms:modified>
</cp:coreProperties>
</file>