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461262"/>
            <a:ext cx="28575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2626" y="3810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State of Sales in Bangladesh Food Sectors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10" y="152399"/>
            <a:ext cx="4762190" cy="3571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10" y="3624262"/>
            <a:ext cx="4762189" cy="315753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04800" y="674912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Rice</a:t>
            </a:r>
          </a:p>
          <a:p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varieties, including white, brown, jasmine, basmati, and </a:t>
            </a:r>
            <a:r>
              <a:rPr lang="en-US" dirty="0" err="1" smtClean="0"/>
              <a:t>arborio</a:t>
            </a:r>
            <a:r>
              <a:rPr lang="en-US" dirty="0" smtClean="0"/>
              <a:t>. Each has unique flavors and uses.</a:t>
            </a:r>
          </a:p>
          <a:p>
            <a:endParaRPr lang="en-US" b="1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228600" y="3429000"/>
            <a:ext cx="3810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Flour</a:t>
            </a:r>
          </a:p>
          <a:p>
            <a:r>
              <a:rPr lang="en-US" dirty="0" smtClean="0"/>
              <a:t>Common types include wheat flour (all-purpose, whole wheat, bread flour), rice flour, almond flour, and gluten-free blends. Each has distinct properties for baking and cooking.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76199" y="3581400"/>
            <a:ext cx="8991601" cy="327660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-685800"/>
            <a:ext cx="4255142" cy="787606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7335" y="145354"/>
            <a:ext cx="4269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Types of Lentils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Brown Lentils:</a:t>
            </a:r>
            <a:r>
              <a:rPr lang="en-US" dirty="0" smtClean="0">
                <a:solidFill>
                  <a:schemeClr val="tx2"/>
                </a:solidFill>
              </a:rPr>
              <a:t> Common and versatile; they hold their shape well after cooking.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Green Lentils:</a:t>
            </a:r>
            <a:r>
              <a:rPr lang="en-US" dirty="0" smtClean="0">
                <a:solidFill>
                  <a:schemeClr val="tx2"/>
                </a:solidFill>
              </a:rPr>
              <a:t> Slightly peppery in flavor; often used in salads and side dishes.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Red and Yellow Lentils:</a:t>
            </a:r>
            <a:r>
              <a:rPr lang="en-US" dirty="0" smtClean="0">
                <a:solidFill>
                  <a:schemeClr val="tx2"/>
                </a:solidFill>
              </a:rPr>
              <a:t> Split lentils that cook quickly; they tend to become mushy, making them ideal for soups and stews.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Black Lentils (Beluga):</a:t>
            </a:r>
            <a:r>
              <a:rPr lang="en-US" dirty="0" smtClean="0">
                <a:solidFill>
                  <a:schemeClr val="tx2"/>
                </a:solidFill>
              </a:rPr>
              <a:t> Small and shiny; rich in flavor and perfect for salads and gourmet dishes.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719080" cy="38127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05000" y="60727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Sample Data of Inflation in 2024</a:t>
            </a:r>
            <a:endParaRPr lang="en-US" sz="3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0" y="457200"/>
            <a:ext cx="2470307" cy="33802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070819"/>
            <a:ext cx="4648200" cy="261927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733800" y="11430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Rice, Flour, and Lentils, including their characteristics</a:t>
            </a:r>
            <a:endParaRPr lang="en-US" sz="36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62600" y="2971800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White Rice:</a:t>
            </a:r>
            <a:r>
              <a:rPr lang="en-US" dirty="0" smtClean="0"/>
              <a:t> Polished and milled; mild flavor, versatile.</a:t>
            </a:r>
          </a:p>
          <a:p>
            <a:endParaRPr lang="en-US" dirty="0" smtClean="0"/>
          </a:p>
          <a:p>
            <a:r>
              <a:rPr lang="en-US" b="1" dirty="0" smtClean="0"/>
              <a:t>Wheat Flour:</a:t>
            </a:r>
            <a:r>
              <a:rPr lang="en-US" dirty="0" smtClean="0"/>
              <a:t> All-purpose, whole wheat, bread flour, pastry flour; each suited for specific baking needs.</a:t>
            </a:r>
          </a:p>
          <a:p>
            <a:endParaRPr lang="en-US" dirty="0" smtClean="0"/>
          </a:p>
          <a:p>
            <a:r>
              <a:rPr lang="en-US" b="1" dirty="0" smtClean="0"/>
              <a:t>Brown Lentils:</a:t>
            </a:r>
            <a:r>
              <a:rPr lang="en-US" dirty="0" smtClean="0"/>
              <a:t> Commonly used, hold shape well.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prstGeom prst="rect">
            <a:avLst/>
          </a:prstGeo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EB97BDE2-7D5A-41AE-A8E3-211A78C4DD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/>
          <a:lstStyle/>
          <a:p>
            <a:fld id="{A1C2FBEE-2F2C-446C-A400-58C4F4EE48C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4419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Lamia </a:t>
            </a:r>
            <a:r>
              <a:rPr lang="en-US" dirty="0" err="1" smtClean="0"/>
              <a:t>Shikder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Batch-24 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2130425"/>
            <a:ext cx="4419600" cy="160032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733800"/>
            <a:ext cx="4419600" cy="106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36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Thatch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2024-10-05T10:50:34Z</dcterms:created>
  <dcterms:modified xsi:type="dcterms:W3CDTF">2024-10-06T18:18:59Z</dcterms:modified>
</cp:coreProperties>
</file>