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0.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72.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71.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69.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20" r:id="rId4"/>
    <p:sldMasterId id="2147483721" r:id="rId5"/>
    <p:sldMasterId id="214748372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Fira Code Light"/>
      <p:regular r:id="rId25"/>
      <p:bold r:id="rId26"/>
    </p:embeddedFont>
    <p:embeddedFont>
      <p:font typeface="Anaheim"/>
      <p:regular r:id="rId27"/>
    </p:embeddedFont>
    <p:embeddedFont>
      <p:font typeface="Bebas Neue"/>
      <p:regular r:id="rId28"/>
    </p:embeddedFont>
    <p:embeddedFont>
      <p:font typeface="Barlow Condensed ExtraBold"/>
      <p:bold r:id="rId29"/>
      <p:boldItalic r:id="rId30"/>
    </p:embeddedFont>
    <p:embeddedFont>
      <p:font typeface="Fira Code"/>
      <p:regular r:id="rId31"/>
      <p:bold r:id="rId32"/>
    </p:embeddedFont>
    <p:embeddedFont>
      <p:font typeface="Overpass Mono"/>
      <p:regular r:id="rId33"/>
      <p:bold r:id="rId34"/>
    </p:embeddedFont>
    <p:embeddedFont>
      <p:font typeface="Oswald"/>
      <p:regular r:id="rId35"/>
      <p:bold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font" Target="fonts/FiraCodeLight-bold.fntdata"/><Relationship Id="rId25" Type="http://schemas.openxmlformats.org/officeDocument/2006/relationships/font" Target="fonts/FiraCodeLight-regular.fntdata"/><Relationship Id="rId28" Type="http://schemas.openxmlformats.org/officeDocument/2006/relationships/font" Target="fonts/BebasNeue-regular.fntdata"/><Relationship Id="rId27" Type="http://schemas.openxmlformats.org/officeDocument/2006/relationships/font" Target="fonts/Anaheim-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BarlowCondensedExtraBold-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FiraCode-regular.fntdata"/><Relationship Id="rId30" Type="http://schemas.openxmlformats.org/officeDocument/2006/relationships/font" Target="fonts/BarlowCondensedExtraBold-boldItalic.fntdata"/><Relationship Id="rId11" Type="http://schemas.openxmlformats.org/officeDocument/2006/relationships/slide" Target="slides/slide4.xml"/><Relationship Id="rId33" Type="http://schemas.openxmlformats.org/officeDocument/2006/relationships/font" Target="fonts/OverpassMono-regular.fntdata"/><Relationship Id="rId10" Type="http://schemas.openxmlformats.org/officeDocument/2006/relationships/slide" Target="slides/slide3.xml"/><Relationship Id="rId32" Type="http://schemas.openxmlformats.org/officeDocument/2006/relationships/font" Target="fonts/FiraCode-bold.fntdata"/><Relationship Id="rId13" Type="http://schemas.openxmlformats.org/officeDocument/2006/relationships/slide" Target="slides/slide6.xml"/><Relationship Id="rId35" Type="http://schemas.openxmlformats.org/officeDocument/2006/relationships/font" Target="fonts/Oswald-regular.fntdata"/><Relationship Id="rId12" Type="http://schemas.openxmlformats.org/officeDocument/2006/relationships/slide" Target="slides/slide5.xml"/><Relationship Id="rId34" Type="http://schemas.openxmlformats.org/officeDocument/2006/relationships/font" Target="fonts/OverpassMono-bold.fntdata"/><Relationship Id="rId15" Type="http://schemas.openxmlformats.org/officeDocument/2006/relationships/slide" Target="slides/slide8.xml"/><Relationship Id="rId37" Type="http://schemas.openxmlformats.org/officeDocument/2006/relationships/font" Target="fonts/Barlow-regular.fntdata"/><Relationship Id="rId14" Type="http://schemas.openxmlformats.org/officeDocument/2006/relationships/slide" Target="slides/slide7.xml"/><Relationship Id="rId36" Type="http://schemas.openxmlformats.org/officeDocument/2006/relationships/font" Target="fonts/Oswald-bold.fntdata"/><Relationship Id="rId17" Type="http://schemas.openxmlformats.org/officeDocument/2006/relationships/slide" Target="slides/slide10.xml"/><Relationship Id="rId39" Type="http://schemas.openxmlformats.org/officeDocument/2006/relationships/font" Target="fonts/Barlow-italic.fntdata"/><Relationship Id="rId16" Type="http://schemas.openxmlformats.org/officeDocument/2006/relationships/slide" Target="slides/slide9.xml"/><Relationship Id="rId38" Type="http://schemas.openxmlformats.org/officeDocument/2006/relationships/font" Target="fonts/Barlow-bold.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f9d68ab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f9d68ab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7" name="Shape 1277"/>
        <p:cNvGrpSpPr/>
        <p:nvPr/>
      </p:nvGrpSpPr>
      <p:grpSpPr>
        <a:xfrm>
          <a:off x="0" y="0"/>
          <a:ext cx="0" cy="0"/>
          <a:chOff x="0" y="0"/>
          <a:chExt cx="0" cy="0"/>
        </a:xfrm>
      </p:grpSpPr>
      <p:sp>
        <p:nvSpPr>
          <p:cNvPr id="1278" name="Google Shape;1278;g11974fbaad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9" name="Google Shape;1279;g11974fbaad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fad8134eea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fad8134eea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0" name="Shape 1300"/>
        <p:cNvGrpSpPr/>
        <p:nvPr/>
      </p:nvGrpSpPr>
      <p:grpSpPr>
        <a:xfrm>
          <a:off x="0" y="0"/>
          <a:ext cx="0" cy="0"/>
          <a:chOff x="0" y="0"/>
          <a:chExt cx="0" cy="0"/>
        </a:xfrm>
      </p:grpSpPr>
      <p:sp>
        <p:nvSpPr>
          <p:cNvPr id="1301" name="Google Shape;1301;g11974fbaad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2" name="Google Shape;1302;g11974fbaad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fad8134ee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fad8134ee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4" name="Shape 1324"/>
        <p:cNvGrpSpPr/>
        <p:nvPr/>
      </p:nvGrpSpPr>
      <p:grpSpPr>
        <a:xfrm>
          <a:off x="0" y="0"/>
          <a:ext cx="0" cy="0"/>
          <a:chOff x="0" y="0"/>
          <a:chExt cx="0" cy="0"/>
        </a:xfrm>
      </p:grpSpPr>
      <p:sp>
        <p:nvSpPr>
          <p:cNvPr id="1325" name="Google Shape;1325;g1190e879b5d_0_2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6" name="Google Shape;1326;g1190e879b5d_0_2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0" name="Shape 1330"/>
        <p:cNvGrpSpPr/>
        <p:nvPr/>
      </p:nvGrpSpPr>
      <p:grpSpPr>
        <a:xfrm>
          <a:off x="0" y="0"/>
          <a:ext cx="0" cy="0"/>
          <a:chOff x="0" y="0"/>
          <a:chExt cx="0" cy="0"/>
        </a:xfrm>
      </p:grpSpPr>
      <p:sp>
        <p:nvSpPr>
          <p:cNvPr id="1331" name="Google Shape;1331;g1190e879b5d_0_2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2" name="Google Shape;1332;g1190e879b5d_0_2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1190e879b5d_0_3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1" name="Google Shape;1341;g1190e879b5d_0_3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1190e879b5d_0_4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1190e879b5d_0_4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f63248dfcf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f63248dfcf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11974fbaad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11974fbaad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1190e879b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1190e879b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1197c1f9d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1197c1f9d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190e879b5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190e879b5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1" name="Shape 1241"/>
        <p:cNvGrpSpPr/>
        <p:nvPr/>
      </p:nvGrpSpPr>
      <p:grpSpPr>
        <a:xfrm>
          <a:off x="0" y="0"/>
          <a:ext cx="0" cy="0"/>
          <a:chOff x="0" y="0"/>
          <a:chExt cx="0" cy="0"/>
        </a:xfrm>
      </p:grpSpPr>
      <p:sp>
        <p:nvSpPr>
          <p:cNvPr id="1242" name="Google Shape;1242;gfad8134eea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3" name="Google Shape;1243;gfad8134eea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f65840171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f65840171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1974fbaad9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1974fbaad9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ppt/slides/slide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926425" y="1317325"/>
            <a:ext cx="4087800" cy="16071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191919"/>
              </a:buClr>
              <a:buSzPts val="5200"/>
              <a:buNone/>
              <a:defRPr b="1" sz="5000">
                <a:solidFill>
                  <a:schemeClr val="dk2"/>
                </a:solidFill>
                <a:latin typeface="Oswald"/>
                <a:ea typeface="Oswald"/>
                <a:cs typeface="Oswald"/>
                <a:sym typeface="Oswald"/>
              </a:defRPr>
            </a:lvl1pPr>
            <a:lvl2pPr lvl="1" rtl="0" algn="ctr">
              <a:spcBef>
                <a:spcPts val="0"/>
              </a:spcBef>
              <a:spcAft>
                <a:spcPts val="0"/>
              </a:spcAft>
              <a:buClr>
                <a:srgbClr val="191919"/>
              </a:buClr>
              <a:buSzPts val="5200"/>
              <a:buNone/>
              <a:defRPr sz="5200">
                <a:solidFill>
                  <a:srgbClr val="191919"/>
                </a:solidFill>
              </a:defRPr>
            </a:lvl2pPr>
            <a:lvl3pPr lvl="2" rtl="0" algn="ctr">
              <a:spcBef>
                <a:spcPts val="0"/>
              </a:spcBef>
              <a:spcAft>
                <a:spcPts val="0"/>
              </a:spcAft>
              <a:buClr>
                <a:srgbClr val="191919"/>
              </a:buClr>
              <a:buSzPts val="5200"/>
              <a:buNone/>
              <a:defRPr sz="5200">
                <a:solidFill>
                  <a:srgbClr val="191919"/>
                </a:solidFill>
              </a:defRPr>
            </a:lvl3pPr>
            <a:lvl4pPr lvl="3" rtl="0" algn="ctr">
              <a:spcBef>
                <a:spcPts val="0"/>
              </a:spcBef>
              <a:spcAft>
                <a:spcPts val="0"/>
              </a:spcAft>
              <a:buClr>
                <a:srgbClr val="191919"/>
              </a:buClr>
              <a:buSzPts val="5200"/>
              <a:buNone/>
              <a:defRPr sz="5200">
                <a:solidFill>
                  <a:srgbClr val="191919"/>
                </a:solidFill>
              </a:defRPr>
            </a:lvl4pPr>
            <a:lvl5pPr lvl="4" rtl="0" algn="ctr">
              <a:spcBef>
                <a:spcPts val="0"/>
              </a:spcBef>
              <a:spcAft>
                <a:spcPts val="0"/>
              </a:spcAft>
              <a:buClr>
                <a:srgbClr val="191919"/>
              </a:buClr>
              <a:buSzPts val="5200"/>
              <a:buNone/>
              <a:defRPr sz="5200">
                <a:solidFill>
                  <a:srgbClr val="191919"/>
                </a:solidFill>
              </a:defRPr>
            </a:lvl5pPr>
            <a:lvl6pPr lvl="5" rtl="0" algn="ctr">
              <a:spcBef>
                <a:spcPts val="0"/>
              </a:spcBef>
              <a:spcAft>
                <a:spcPts val="0"/>
              </a:spcAft>
              <a:buClr>
                <a:srgbClr val="191919"/>
              </a:buClr>
              <a:buSzPts val="5200"/>
              <a:buNone/>
              <a:defRPr sz="5200">
                <a:solidFill>
                  <a:srgbClr val="191919"/>
                </a:solidFill>
              </a:defRPr>
            </a:lvl6pPr>
            <a:lvl7pPr lvl="6" rtl="0" algn="ctr">
              <a:spcBef>
                <a:spcPts val="0"/>
              </a:spcBef>
              <a:spcAft>
                <a:spcPts val="0"/>
              </a:spcAft>
              <a:buClr>
                <a:srgbClr val="191919"/>
              </a:buClr>
              <a:buSzPts val="5200"/>
              <a:buNone/>
              <a:defRPr sz="5200">
                <a:solidFill>
                  <a:srgbClr val="191919"/>
                </a:solidFill>
              </a:defRPr>
            </a:lvl7pPr>
            <a:lvl8pPr lvl="7" rtl="0" algn="ctr">
              <a:spcBef>
                <a:spcPts val="0"/>
              </a:spcBef>
              <a:spcAft>
                <a:spcPts val="0"/>
              </a:spcAft>
              <a:buClr>
                <a:srgbClr val="191919"/>
              </a:buClr>
              <a:buSzPts val="5200"/>
              <a:buNone/>
              <a:defRPr sz="5200">
                <a:solidFill>
                  <a:srgbClr val="191919"/>
                </a:solidFill>
              </a:defRPr>
            </a:lvl8pPr>
            <a:lvl9pPr lvl="8" rtl="0"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926425" y="3090600"/>
            <a:ext cx="2966400" cy="4242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Light"/>
                <a:ea typeface="Fira Code Light"/>
                <a:cs typeface="Fira Code Light"/>
                <a:sym typeface="Fira Code Light"/>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12" name="Google Shape;12;p2"/>
          <p:cNvGrpSpPr/>
          <p:nvPr/>
        </p:nvGrpSpPr>
        <p:grpSpPr>
          <a:xfrm>
            <a:off x="8424000" y="209250"/>
            <a:ext cx="433550" cy="78899"/>
            <a:chOff x="8424000" y="285450"/>
            <a:chExt cx="433550" cy="78899"/>
          </a:xfrm>
        </p:grpSpPr>
        <p:cxnSp>
          <p:nvCxnSpPr>
            <p:cNvPr id="13" name="Google Shape;13;p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 name="Google Shape;14;p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 name="Google Shape;15;p2"/>
            <p:cNvGrpSpPr/>
            <p:nvPr/>
          </p:nvGrpSpPr>
          <p:grpSpPr>
            <a:xfrm>
              <a:off x="8785929" y="285450"/>
              <a:ext cx="71621" cy="78899"/>
              <a:chOff x="3621700" y="273825"/>
              <a:chExt cx="100875" cy="111125"/>
            </a:xfrm>
          </p:grpSpPr>
          <p:cxnSp>
            <p:nvCxnSpPr>
              <p:cNvPr id="16" name="Google Shape;16;p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 name="Google Shape;17;p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11"/>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1"/>
          <p:cNvSpPr txBox="1"/>
          <p:nvPr>
            <p:ph hasCustomPrompt="1" type="title"/>
          </p:nvPr>
        </p:nvSpPr>
        <p:spPr>
          <a:xfrm>
            <a:off x="1728163" y="1390038"/>
            <a:ext cx="5382000" cy="1496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600"/>
              <a:buNone/>
              <a:defRPr b="1" sz="9600"/>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2" name="Google Shape;102;p11"/>
          <p:cNvSpPr txBox="1"/>
          <p:nvPr>
            <p:ph idx="1" type="subTitle"/>
          </p:nvPr>
        </p:nvSpPr>
        <p:spPr>
          <a:xfrm>
            <a:off x="2959222" y="2998425"/>
            <a:ext cx="2919900" cy="594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03" name="Google Shape;103;p11"/>
          <p:cNvGrpSpPr/>
          <p:nvPr/>
        </p:nvGrpSpPr>
        <p:grpSpPr>
          <a:xfrm>
            <a:off x="8424000" y="209250"/>
            <a:ext cx="433550" cy="78899"/>
            <a:chOff x="8424000" y="285450"/>
            <a:chExt cx="433550" cy="78899"/>
          </a:xfrm>
        </p:grpSpPr>
        <p:cxnSp>
          <p:nvCxnSpPr>
            <p:cNvPr id="104" name="Google Shape;104;p1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05" name="Google Shape;105;p1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 name="Google Shape;106;p11"/>
            <p:cNvGrpSpPr/>
            <p:nvPr/>
          </p:nvGrpSpPr>
          <p:grpSpPr>
            <a:xfrm>
              <a:off x="8785929" y="285450"/>
              <a:ext cx="71621" cy="78899"/>
              <a:chOff x="3621700" y="273825"/>
              <a:chExt cx="100875" cy="111125"/>
            </a:xfrm>
          </p:grpSpPr>
          <p:cxnSp>
            <p:nvCxnSpPr>
              <p:cNvPr id="107" name="Google Shape;107;p1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08" name="Google Shape;108;p1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09" name="Shape 10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10" name="Shape 110"/>
        <p:cNvGrpSpPr/>
        <p:nvPr/>
      </p:nvGrpSpPr>
      <p:grpSpPr>
        <a:xfrm>
          <a:off x="0" y="0"/>
          <a:ext cx="0" cy="0"/>
          <a:chOff x="0" y="0"/>
          <a:chExt cx="0" cy="0"/>
        </a:xfrm>
      </p:grpSpPr>
      <p:sp>
        <p:nvSpPr>
          <p:cNvPr id="111" name="Google Shape;111;p13"/>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txBox="1"/>
          <p:nvPr>
            <p:ph type="title"/>
          </p:nvPr>
        </p:nvSpPr>
        <p:spPr>
          <a:xfrm>
            <a:off x="213862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3" name="Google Shape;113;p13"/>
          <p:cNvSpPr txBox="1"/>
          <p:nvPr>
            <p:ph hasCustomPrompt="1" idx="2" type="title"/>
          </p:nvPr>
        </p:nvSpPr>
        <p:spPr>
          <a:xfrm>
            <a:off x="123562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idx="1" type="subTitle"/>
          </p:nvPr>
        </p:nvSpPr>
        <p:spPr>
          <a:xfrm>
            <a:off x="213862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13"/>
          <p:cNvSpPr txBox="1"/>
          <p:nvPr>
            <p:ph idx="3" type="title"/>
          </p:nvPr>
        </p:nvSpPr>
        <p:spPr>
          <a:xfrm>
            <a:off x="5571975" y="1523275"/>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6" name="Google Shape;116;p13"/>
          <p:cNvSpPr txBox="1"/>
          <p:nvPr>
            <p:ph hasCustomPrompt="1" idx="4" type="title"/>
          </p:nvPr>
        </p:nvSpPr>
        <p:spPr>
          <a:xfrm>
            <a:off x="4735575" y="1523263"/>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7" name="Google Shape;117;p13"/>
          <p:cNvSpPr txBox="1"/>
          <p:nvPr>
            <p:ph idx="5" type="subTitle"/>
          </p:nvPr>
        </p:nvSpPr>
        <p:spPr>
          <a:xfrm>
            <a:off x="5571975" y="2033600"/>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13"/>
          <p:cNvSpPr txBox="1"/>
          <p:nvPr>
            <p:ph idx="6" type="title"/>
          </p:nvPr>
        </p:nvSpPr>
        <p:spPr>
          <a:xfrm>
            <a:off x="213862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9" name="Google Shape;119;p13"/>
          <p:cNvSpPr txBox="1"/>
          <p:nvPr>
            <p:ph hasCustomPrompt="1" idx="7" type="title"/>
          </p:nvPr>
        </p:nvSpPr>
        <p:spPr>
          <a:xfrm>
            <a:off x="123562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idx="8" type="subTitle"/>
          </p:nvPr>
        </p:nvSpPr>
        <p:spPr>
          <a:xfrm>
            <a:off x="213862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1" name="Google Shape;121;p13"/>
          <p:cNvSpPr txBox="1"/>
          <p:nvPr>
            <p:ph idx="9" type="title"/>
          </p:nvPr>
        </p:nvSpPr>
        <p:spPr>
          <a:xfrm>
            <a:off x="5571975" y="3069988"/>
            <a:ext cx="2336400" cy="5103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22" name="Google Shape;122;p13"/>
          <p:cNvSpPr txBox="1"/>
          <p:nvPr>
            <p:ph hasCustomPrompt="1" idx="13" type="title"/>
          </p:nvPr>
        </p:nvSpPr>
        <p:spPr>
          <a:xfrm>
            <a:off x="4735575" y="3069975"/>
            <a:ext cx="836400" cy="510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4" type="subTitle"/>
          </p:nvPr>
        </p:nvSpPr>
        <p:spPr>
          <a:xfrm>
            <a:off x="5571975" y="3580313"/>
            <a:ext cx="2336400" cy="68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13"/>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5" name="Google Shape;125;p13"/>
          <p:cNvGrpSpPr/>
          <p:nvPr/>
        </p:nvGrpSpPr>
        <p:grpSpPr>
          <a:xfrm>
            <a:off x="8424000" y="209250"/>
            <a:ext cx="433550" cy="78899"/>
            <a:chOff x="8424000" y="285450"/>
            <a:chExt cx="433550" cy="78899"/>
          </a:xfrm>
        </p:grpSpPr>
        <p:cxnSp>
          <p:nvCxnSpPr>
            <p:cNvPr id="126" name="Google Shape;126;p1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27" name="Google Shape;127;p1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3"/>
            <p:cNvGrpSpPr/>
            <p:nvPr/>
          </p:nvGrpSpPr>
          <p:grpSpPr>
            <a:xfrm>
              <a:off x="8785929" y="285450"/>
              <a:ext cx="71621" cy="78899"/>
              <a:chOff x="3621700" y="273825"/>
              <a:chExt cx="100875" cy="111125"/>
            </a:xfrm>
          </p:grpSpPr>
          <p:cxnSp>
            <p:nvCxnSpPr>
              <p:cNvPr id="129" name="Google Shape;129;p1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30" name="Google Shape;130;p1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
    <p:spTree>
      <p:nvGrpSpPr>
        <p:cNvPr id="131" name="Shape 131"/>
        <p:cNvGrpSpPr/>
        <p:nvPr/>
      </p:nvGrpSpPr>
      <p:grpSpPr>
        <a:xfrm>
          <a:off x="0" y="0"/>
          <a:ext cx="0" cy="0"/>
          <a:chOff x="0" y="0"/>
          <a:chExt cx="0" cy="0"/>
        </a:xfrm>
      </p:grpSpPr>
      <p:sp>
        <p:nvSpPr>
          <p:cNvPr id="132" name="Google Shape;132;p1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txBox="1"/>
          <p:nvPr>
            <p:ph type="title"/>
          </p:nvPr>
        </p:nvSpPr>
        <p:spPr>
          <a:xfrm>
            <a:off x="2143500" y="3457200"/>
            <a:ext cx="4857000" cy="414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4" name="Google Shape;134;p14"/>
          <p:cNvSpPr txBox="1"/>
          <p:nvPr>
            <p:ph idx="1" type="subTitle"/>
          </p:nvPr>
        </p:nvSpPr>
        <p:spPr>
          <a:xfrm>
            <a:off x="2143500" y="1743588"/>
            <a:ext cx="4857000" cy="1713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0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grpSp>
        <p:nvGrpSpPr>
          <p:cNvPr id="135" name="Google Shape;135;p14"/>
          <p:cNvGrpSpPr/>
          <p:nvPr/>
        </p:nvGrpSpPr>
        <p:grpSpPr>
          <a:xfrm>
            <a:off x="8424000" y="209250"/>
            <a:ext cx="433550" cy="78899"/>
            <a:chOff x="8424000" y="285450"/>
            <a:chExt cx="433550" cy="78899"/>
          </a:xfrm>
        </p:grpSpPr>
        <p:cxnSp>
          <p:nvCxnSpPr>
            <p:cNvPr id="136" name="Google Shape;136;p1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37" name="Google Shape;137;p1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 name="Google Shape;138;p14"/>
            <p:cNvGrpSpPr/>
            <p:nvPr/>
          </p:nvGrpSpPr>
          <p:grpSpPr>
            <a:xfrm>
              <a:off x="8785929" y="285450"/>
              <a:ext cx="71621" cy="78899"/>
              <a:chOff x="3621700" y="273825"/>
              <a:chExt cx="100875" cy="111125"/>
            </a:xfrm>
          </p:grpSpPr>
          <p:cxnSp>
            <p:nvCxnSpPr>
              <p:cNvPr id="139" name="Google Shape;139;p1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40" name="Google Shape;140;p1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 name="Shape 141"/>
        <p:cNvGrpSpPr/>
        <p:nvPr/>
      </p:nvGrpSpPr>
      <p:grpSpPr>
        <a:xfrm>
          <a:off x="0" y="0"/>
          <a:ext cx="0" cy="0"/>
          <a:chOff x="0" y="0"/>
          <a:chExt cx="0" cy="0"/>
        </a:xfrm>
      </p:grpSpPr>
      <p:sp>
        <p:nvSpPr>
          <p:cNvPr id="142" name="Google Shape;142;p15"/>
          <p:cNvSpPr/>
          <p:nvPr/>
        </p:nvSpPr>
        <p:spPr>
          <a:xfrm>
            <a:off x="720000" y="5586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txBox="1"/>
          <p:nvPr>
            <p:ph idx="1" type="subTitle"/>
          </p:nvPr>
        </p:nvSpPr>
        <p:spPr>
          <a:xfrm>
            <a:off x="1308288" y="3356450"/>
            <a:ext cx="36015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4" name="Google Shape;144;p15"/>
          <p:cNvSpPr txBox="1"/>
          <p:nvPr>
            <p:ph type="title"/>
          </p:nvPr>
        </p:nvSpPr>
        <p:spPr>
          <a:xfrm>
            <a:off x="1308288" y="768350"/>
            <a:ext cx="3601500" cy="25881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45" name="Google Shape;145;p15"/>
          <p:cNvGrpSpPr/>
          <p:nvPr/>
        </p:nvGrpSpPr>
        <p:grpSpPr>
          <a:xfrm>
            <a:off x="8424000" y="209250"/>
            <a:ext cx="433550" cy="78899"/>
            <a:chOff x="8424000" y="285450"/>
            <a:chExt cx="433550" cy="78899"/>
          </a:xfrm>
        </p:grpSpPr>
        <p:cxnSp>
          <p:nvCxnSpPr>
            <p:cNvPr id="146" name="Google Shape;146;p1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47" name="Google Shape;147;p1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 name="Google Shape;148;p15"/>
            <p:cNvGrpSpPr/>
            <p:nvPr/>
          </p:nvGrpSpPr>
          <p:grpSpPr>
            <a:xfrm>
              <a:off x="8785929" y="285450"/>
              <a:ext cx="71621" cy="78899"/>
              <a:chOff x="3621700" y="273825"/>
              <a:chExt cx="100875" cy="111125"/>
            </a:xfrm>
          </p:grpSpPr>
          <p:cxnSp>
            <p:nvCxnSpPr>
              <p:cNvPr id="149" name="Google Shape;149;p1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50" name="Google Shape;150;p1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1">
    <p:spTree>
      <p:nvGrpSpPr>
        <p:cNvPr id="151" name="Shape 151"/>
        <p:cNvGrpSpPr/>
        <p:nvPr/>
      </p:nvGrpSpPr>
      <p:grpSpPr>
        <a:xfrm>
          <a:off x="0" y="0"/>
          <a:ext cx="0" cy="0"/>
          <a:chOff x="0" y="0"/>
          <a:chExt cx="0" cy="0"/>
        </a:xfrm>
      </p:grpSpPr>
      <p:sp>
        <p:nvSpPr>
          <p:cNvPr id="152" name="Google Shape;152;p16"/>
          <p:cNvSpPr/>
          <p:nvPr/>
        </p:nvSpPr>
        <p:spPr>
          <a:xfrm>
            <a:off x="720000" y="551250"/>
            <a:ext cx="7704000" cy="40410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6"/>
          <p:cNvSpPr txBox="1"/>
          <p:nvPr>
            <p:ph idx="1" type="subTitle"/>
          </p:nvPr>
        </p:nvSpPr>
        <p:spPr>
          <a:xfrm>
            <a:off x="4512026" y="2815650"/>
            <a:ext cx="3792000" cy="1033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4" name="Google Shape;154;p16"/>
          <p:cNvSpPr txBox="1"/>
          <p:nvPr>
            <p:ph type="title"/>
          </p:nvPr>
        </p:nvSpPr>
        <p:spPr>
          <a:xfrm>
            <a:off x="4512025" y="1294325"/>
            <a:ext cx="3792000" cy="1521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55" name="Google Shape;155;p16"/>
          <p:cNvGrpSpPr/>
          <p:nvPr/>
        </p:nvGrpSpPr>
        <p:grpSpPr>
          <a:xfrm>
            <a:off x="8424000" y="209250"/>
            <a:ext cx="433550" cy="78899"/>
            <a:chOff x="8424000" y="285450"/>
            <a:chExt cx="433550" cy="78899"/>
          </a:xfrm>
        </p:grpSpPr>
        <p:cxnSp>
          <p:nvCxnSpPr>
            <p:cNvPr id="156" name="Google Shape;156;p1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57" name="Google Shape;157;p1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8" name="Google Shape;158;p16"/>
            <p:cNvGrpSpPr/>
            <p:nvPr/>
          </p:nvGrpSpPr>
          <p:grpSpPr>
            <a:xfrm>
              <a:off x="8785929" y="285450"/>
              <a:ext cx="71621" cy="78899"/>
              <a:chOff x="3621700" y="273825"/>
              <a:chExt cx="100875" cy="111125"/>
            </a:xfrm>
          </p:grpSpPr>
          <p:cxnSp>
            <p:nvCxnSpPr>
              <p:cNvPr id="159" name="Google Shape;159;p1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60" name="Google Shape;160;p1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_1">
    <p:spTree>
      <p:nvGrpSpPr>
        <p:cNvPr id="161" name="Shape 161"/>
        <p:cNvGrpSpPr/>
        <p:nvPr/>
      </p:nvGrpSpPr>
      <p:grpSpPr>
        <a:xfrm>
          <a:off x="0" y="0"/>
          <a:ext cx="0" cy="0"/>
          <a:chOff x="0" y="0"/>
          <a:chExt cx="0" cy="0"/>
        </a:xfrm>
      </p:grpSpPr>
      <p:sp>
        <p:nvSpPr>
          <p:cNvPr id="162" name="Google Shape;162;p1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 type="subTitle"/>
          </p:nvPr>
        </p:nvSpPr>
        <p:spPr>
          <a:xfrm>
            <a:off x="2450700" y="2569350"/>
            <a:ext cx="4242600" cy="8910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64" name="Google Shape;164;p17"/>
          <p:cNvSpPr txBox="1"/>
          <p:nvPr>
            <p:ph type="title"/>
          </p:nvPr>
        </p:nvSpPr>
        <p:spPr>
          <a:xfrm>
            <a:off x="1796250" y="1266475"/>
            <a:ext cx="5551500" cy="1302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65" name="Google Shape;165;p17"/>
          <p:cNvGrpSpPr/>
          <p:nvPr/>
        </p:nvGrpSpPr>
        <p:grpSpPr>
          <a:xfrm>
            <a:off x="8424000" y="209250"/>
            <a:ext cx="433550" cy="78899"/>
            <a:chOff x="8424000" y="285450"/>
            <a:chExt cx="433550" cy="78899"/>
          </a:xfrm>
        </p:grpSpPr>
        <p:cxnSp>
          <p:nvCxnSpPr>
            <p:cNvPr id="166" name="Google Shape;166;p1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67" name="Google Shape;167;p1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17"/>
            <p:cNvGrpSpPr/>
            <p:nvPr/>
          </p:nvGrpSpPr>
          <p:grpSpPr>
            <a:xfrm>
              <a:off x="8785929" y="285450"/>
              <a:ext cx="71621" cy="78899"/>
              <a:chOff x="3621700" y="273825"/>
              <a:chExt cx="100875" cy="111125"/>
            </a:xfrm>
          </p:grpSpPr>
          <p:cxnSp>
            <p:nvCxnSpPr>
              <p:cNvPr id="169" name="Google Shape;169;p1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70" name="Google Shape;170;p1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_1">
    <p:spTree>
      <p:nvGrpSpPr>
        <p:cNvPr id="171" name="Shape 171"/>
        <p:cNvGrpSpPr/>
        <p:nvPr/>
      </p:nvGrpSpPr>
      <p:grpSpPr>
        <a:xfrm>
          <a:off x="0" y="0"/>
          <a:ext cx="0" cy="0"/>
          <a:chOff x="0" y="0"/>
          <a:chExt cx="0" cy="0"/>
        </a:xfrm>
      </p:grpSpPr>
      <p:sp>
        <p:nvSpPr>
          <p:cNvPr id="172" name="Google Shape;172;p18"/>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txBox="1"/>
          <p:nvPr>
            <p:ph idx="1" type="subTitle"/>
          </p:nvPr>
        </p:nvSpPr>
        <p:spPr>
          <a:xfrm>
            <a:off x="720000" y="1265088"/>
            <a:ext cx="49662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4" name="Google Shape;174;p18"/>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18"/>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18"/>
          <p:cNvSpPr txBox="1"/>
          <p:nvPr>
            <p:ph idx="3" type="subTitle"/>
          </p:nvPr>
        </p:nvSpPr>
        <p:spPr>
          <a:xfrm>
            <a:off x="719975" y="2497429"/>
            <a:ext cx="4966200" cy="8520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7" name="Google Shape;177;p18"/>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8" name="Google Shape;178;p18"/>
          <p:cNvSpPr txBox="1"/>
          <p:nvPr>
            <p:ph idx="5" type="subTitle"/>
          </p:nvPr>
        </p:nvSpPr>
        <p:spPr>
          <a:xfrm>
            <a:off x="719963"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79" name="Google Shape;179;p18"/>
          <p:cNvSpPr txBox="1"/>
          <p:nvPr>
            <p:ph idx="6" type="subTitle"/>
          </p:nvPr>
        </p:nvSpPr>
        <p:spPr>
          <a:xfrm>
            <a:off x="5686250" y="2080938"/>
            <a:ext cx="27381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80" name="Google Shape;180;p18"/>
          <p:cNvSpPr txBox="1"/>
          <p:nvPr>
            <p:ph idx="7" type="subTitle"/>
          </p:nvPr>
        </p:nvSpPr>
        <p:spPr>
          <a:xfrm>
            <a:off x="5686200" y="2497412"/>
            <a:ext cx="2738100" cy="608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81" name="Google Shape;181;p18"/>
          <p:cNvGrpSpPr/>
          <p:nvPr/>
        </p:nvGrpSpPr>
        <p:grpSpPr>
          <a:xfrm>
            <a:off x="8424000" y="209250"/>
            <a:ext cx="433550" cy="78899"/>
            <a:chOff x="8424000" y="285450"/>
            <a:chExt cx="433550" cy="78899"/>
          </a:xfrm>
        </p:grpSpPr>
        <p:cxnSp>
          <p:nvCxnSpPr>
            <p:cNvPr id="182" name="Google Shape;182;p1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83" name="Google Shape;183;p1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8"/>
            <p:cNvGrpSpPr/>
            <p:nvPr/>
          </p:nvGrpSpPr>
          <p:grpSpPr>
            <a:xfrm>
              <a:off x="8785929" y="285450"/>
              <a:ext cx="71621" cy="78899"/>
              <a:chOff x="3621700" y="273825"/>
              <a:chExt cx="100875" cy="111125"/>
            </a:xfrm>
          </p:grpSpPr>
          <p:cxnSp>
            <p:nvCxnSpPr>
              <p:cNvPr id="185" name="Google Shape;185;p1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186" name="Google Shape;186;p1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1_1_1_1">
    <p:spTree>
      <p:nvGrpSpPr>
        <p:cNvPr id="187" name="Shape 187"/>
        <p:cNvGrpSpPr/>
        <p:nvPr/>
      </p:nvGrpSpPr>
      <p:grpSpPr>
        <a:xfrm>
          <a:off x="0" y="0"/>
          <a:ext cx="0" cy="0"/>
          <a:chOff x="0" y="0"/>
          <a:chExt cx="0" cy="0"/>
        </a:xfrm>
      </p:grpSpPr>
      <p:sp>
        <p:nvSpPr>
          <p:cNvPr id="188" name="Google Shape;188;p19"/>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9"/>
          <p:cNvSpPr txBox="1"/>
          <p:nvPr>
            <p:ph idx="1" type="subTitle"/>
          </p:nvPr>
        </p:nvSpPr>
        <p:spPr>
          <a:xfrm>
            <a:off x="720000" y="1265100"/>
            <a:ext cx="5147100" cy="657300"/>
          </a:xfrm>
          <a:prstGeom prst="rect">
            <a:avLst/>
          </a:prstGeom>
          <a:noFill/>
          <a:ln>
            <a:noFill/>
          </a:ln>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0" name="Google Shape;190;p19"/>
          <p:cNvSpPr txBox="1"/>
          <p:nvPr>
            <p:ph type="title"/>
          </p:nvPr>
        </p:nvSpPr>
        <p:spPr>
          <a:xfrm>
            <a:off x="720000" y="540000"/>
            <a:ext cx="57417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9"/>
          <p:cNvSpPr txBox="1"/>
          <p:nvPr>
            <p:ph idx="2" type="subTitle"/>
          </p:nvPr>
        </p:nvSpPr>
        <p:spPr>
          <a:xfrm>
            <a:off x="720000" y="2080940"/>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2" name="Google Shape;192;p19"/>
          <p:cNvSpPr txBox="1"/>
          <p:nvPr>
            <p:ph idx="3" type="subTitle"/>
          </p:nvPr>
        </p:nvSpPr>
        <p:spPr>
          <a:xfrm>
            <a:off x="719988" y="2497413"/>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93" name="Google Shape;193;p19"/>
          <p:cNvSpPr txBox="1"/>
          <p:nvPr>
            <p:ph idx="4" type="subTitle"/>
          </p:nvPr>
        </p:nvSpPr>
        <p:spPr>
          <a:xfrm>
            <a:off x="720000" y="3379388"/>
            <a:ext cx="4966200" cy="418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4" name="Google Shape;194;p19"/>
          <p:cNvSpPr txBox="1"/>
          <p:nvPr>
            <p:ph idx="5" type="subTitle"/>
          </p:nvPr>
        </p:nvSpPr>
        <p:spPr>
          <a:xfrm>
            <a:off x="719988" y="3795862"/>
            <a:ext cx="4966200" cy="608100"/>
          </a:xfrm>
          <a:prstGeom prst="rect">
            <a:avLst/>
          </a:prstGeom>
          <a:noFill/>
          <a:ln>
            <a:noFill/>
          </a:ln>
        </p:spPr>
        <p:txBody>
          <a:bodyPr anchorCtr="0" anchor="t" bIns="91425" lIns="91425" spcFirstLastPara="1" rIns="91425" wrap="square" tIns="91425">
            <a:noAutofit/>
          </a:bodyPr>
          <a:lstStyle>
            <a:lvl1pPr lvl="0" marR="50800" rtl="0">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grpSp>
        <p:nvGrpSpPr>
          <p:cNvPr id="195" name="Google Shape;195;p19"/>
          <p:cNvGrpSpPr/>
          <p:nvPr/>
        </p:nvGrpSpPr>
        <p:grpSpPr>
          <a:xfrm>
            <a:off x="8424000" y="209250"/>
            <a:ext cx="433550" cy="78899"/>
            <a:chOff x="8424000" y="285450"/>
            <a:chExt cx="433550" cy="78899"/>
          </a:xfrm>
        </p:grpSpPr>
        <p:cxnSp>
          <p:nvCxnSpPr>
            <p:cNvPr id="196" name="Google Shape;196;p1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197" name="Google Shape;197;p1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19"/>
            <p:cNvGrpSpPr/>
            <p:nvPr/>
          </p:nvGrpSpPr>
          <p:grpSpPr>
            <a:xfrm>
              <a:off x="8785929" y="285450"/>
              <a:ext cx="71621" cy="78899"/>
              <a:chOff x="3621700" y="273825"/>
              <a:chExt cx="100875" cy="111125"/>
            </a:xfrm>
          </p:grpSpPr>
          <p:cxnSp>
            <p:nvCxnSpPr>
              <p:cNvPr id="199" name="Google Shape;199;p1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00" name="Google Shape;200;p1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3">
    <p:spTree>
      <p:nvGrpSpPr>
        <p:cNvPr id="201" name="Shape 201"/>
        <p:cNvGrpSpPr/>
        <p:nvPr/>
      </p:nvGrpSpPr>
      <p:grpSpPr>
        <a:xfrm>
          <a:off x="0" y="0"/>
          <a:ext cx="0" cy="0"/>
          <a:chOff x="0" y="0"/>
          <a:chExt cx="0" cy="0"/>
        </a:xfrm>
      </p:grpSpPr>
      <p:sp>
        <p:nvSpPr>
          <p:cNvPr id="202" name="Google Shape;202;p20"/>
          <p:cNvSpPr/>
          <p:nvPr/>
        </p:nvSpPr>
        <p:spPr>
          <a:xfrm>
            <a:off x="723675"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3319693"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5915724" y="1189200"/>
            <a:ext cx="2504700" cy="3414600"/>
          </a:xfrm>
          <a:prstGeom prst="roundRect">
            <a:avLst>
              <a:gd fmla="val 6193" name="adj"/>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6" name="Google Shape;206;p20"/>
          <p:cNvSpPr txBox="1"/>
          <p:nvPr>
            <p:ph idx="1" type="subTitle"/>
          </p:nvPr>
        </p:nvSpPr>
        <p:spPr>
          <a:xfrm>
            <a:off x="891995" y="3023144"/>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7" name="Google Shape;207;p20"/>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08" name="Google Shape;208;p20"/>
          <p:cNvSpPr txBox="1"/>
          <p:nvPr>
            <p:ph idx="3" type="subTitle"/>
          </p:nvPr>
        </p:nvSpPr>
        <p:spPr>
          <a:xfrm>
            <a:off x="3483900" y="3023137"/>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 name="Google Shape;209;p20"/>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b="1"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10" name="Google Shape;210;p20"/>
          <p:cNvSpPr txBox="1"/>
          <p:nvPr>
            <p:ph idx="5" type="subTitle"/>
          </p:nvPr>
        </p:nvSpPr>
        <p:spPr>
          <a:xfrm>
            <a:off x="6071355" y="3023162"/>
            <a:ext cx="2176200" cy="9951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11" name="Google Shape;211;p20"/>
          <p:cNvSpPr txBox="1"/>
          <p:nvPr>
            <p:ph idx="6" type="title"/>
          </p:nvPr>
        </p:nvSpPr>
        <p:spPr>
          <a:xfrm>
            <a:off x="720000" y="540000"/>
            <a:ext cx="45411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b="1"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12" name="Google Shape;212;p20"/>
          <p:cNvGrpSpPr/>
          <p:nvPr/>
        </p:nvGrpSpPr>
        <p:grpSpPr>
          <a:xfrm>
            <a:off x="8424000" y="209250"/>
            <a:ext cx="433550" cy="78899"/>
            <a:chOff x="8424000" y="285450"/>
            <a:chExt cx="433550" cy="78899"/>
          </a:xfrm>
        </p:grpSpPr>
        <p:cxnSp>
          <p:nvCxnSpPr>
            <p:cNvPr id="213" name="Google Shape;213;p2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14" name="Google Shape;214;p2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 name="Google Shape;215;p20"/>
            <p:cNvGrpSpPr/>
            <p:nvPr/>
          </p:nvGrpSpPr>
          <p:grpSpPr>
            <a:xfrm>
              <a:off x="8785929" y="285450"/>
              <a:ext cx="71621" cy="78899"/>
              <a:chOff x="3621700" y="273825"/>
              <a:chExt cx="100875" cy="111125"/>
            </a:xfrm>
          </p:grpSpPr>
          <p:cxnSp>
            <p:nvCxnSpPr>
              <p:cNvPr id="216" name="Google Shape;216;p2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17" name="Google Shape;217;p2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txBox="1"/>
          <p:nvPr>
            <p:ph type="title"/>
          </p:nvPr>
        </p:nvSpPr>
        <p:spPr>
          <a:xfrm>
            <a:off x="948600" y="1893800"/>
            <a:ext cx="3936300" cy="14991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1" name="Google Shape;21;p3"/>
          <p:cNvSpPr txBox="1"/>
          <p:nvPr>
            <p:ph hasCustomPrompt="1" idx="2" type="title"/>
          </p:nvPr>
        </p:nvSpPr>
        <p:spPr>
          <a:xfrm>
            <a:off x="948600" y="1052000"/>
            <a:ext cx="1625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5000">
                <a:solidFill>
                  <a:schemeClr val="lt2"/>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2" name="Google Shape;22;p3"/>
          <p:cNvSpPr txBox="1"/>
          <p:nvPr>
            <p:ph idx="1" type="subTitle"/>
          </p:nvPr>
        </p:nvSpPr>
        <p:spPr>
          <a:xfrm>
            <a:off x="948600" y="3392900"/>
            <a:ext cx="3652200" cy="7134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3" name="Google Shape;23;p3"/>
          <p:cNvGrpSpPr/>
          <p:nvPr/>
        </p:nvGrpSpPr>
        <p:grpSpPr>
          <a:xfrm>
            <a:off x="8424000" y="209250"/>
            <a:ext cx="433550" cy="78899"/>
            <a:chOff x="8424000" y="285450"/>
            <a:chExt cx="433550" cy="78899"/>
          </a:xfrm>
        </p:grpSpPr>
        <p:cxnSp>
          <p:nvCxnSpPr>
            <p:cNvPr id="24" name="Google Shape;24;p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 name="Google Shape;25;p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 name="Google Shape;26;p3"/>
            <p:cNvGrpSpPr/>
            <p:nvPr/>
          </p:nvGrpSpPr>
          <p:grpSpPr>
            <a:xfrm>
              <a:off x="8785929" y="285450"/>
              <a:ext cx="71621" cy="78899"/>
              <a:chOff x="3621700" y="273825"/>
              <a:chExt cx="100875" cy="111125"/>
            </a:xfrm>
          </p:grpSpPr>
          <p:cxnSp>
            <p:nvCxnSpPr>
              <p:cNvPr id="27" name="Google Shape;27;p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 name="Google Shape;28;p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
    <p:spTree>
      <p:nvGrpSpPr>
        <p:cNvPr id="218" name="Shape 218"/>
        <p:cNvGrpSpPr/>
        <p:nvPr/>
      </p:nvGrpSpPr>
      <p:grpSpPr>
        <a:xfrm>
          <a:off x="0" y="0"/>
          <a:ext cx="0" cy="0"/>
          <a:chOff x="0" y="0"/>
          <a:chExt cx="0" cy="0"/>
        </a:xfrm>
      </p:grpSpPr>
      <p:sp>
        <p:nvSpPr>
          <p:cNvPr id="219" name="Google Shape;219;p21"/>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txBox="1"/>
          <p:nvPr>
            <p:ph type="title"/>
          </p:nvPr>
        </p:nvSpPr>
        <p:spPr>
          <a:xfrm>
            <a:off x="2027700" y="1671304"/>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1" name="Google Shape;221;p21"/>
          <p:cNvSpPr txBox="1"/>
          <p:nvPr>
            <p:ph idx="1" type="subTitle"/>
          </p:nvPr>
        </p:nvSpPr>
        <p:spPr>
          <a:xfrm>
            <a:off x="20277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21"/>
          <p:cNvSpPr txBox="1"/>
          <p:nvPr>
            <p:ph idx="2" type="title"/>
          </p:nvPr>
        </p:nvSpPr>
        <p:spPr>
          <a:xfrm>
            <a:off x="5546300" y="1654912"/>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3" name="Google Shape;223;p21"/>
          <p:cNvSpPr txBox="1"/>
          <p:nvPr>
            <p:ph idx="3" type="subTitle"/>
          </p:nvPr>
        </p:nvSpPr>
        <p:spPr>
          <a:xfrm>
            <a:off x="5546300" y="2044175"/>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4" name="Google Shape;224;p21"/>
          <p:cNvSpPr txBox="1"/>
          <p:nvPr>
            <p:ph idx="4" type="title"/>
          </p:nvPr>
        </p:nvSpPr>
        <p:spPr>
          <a:xfrm>
            <a:off x="2027700" y="3214335"/>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5" name="Google Shape;225;p21"/>
          <p:cNvSpPr txBox="1"/>
          <p:nvPr>
            <p:ph idx="5" type="subTitle"/>
          </p:nvPr>
        </p:nvSpPr>
        <p:spPr>
          <a:xfrm>
            <a:off x="20277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6" name="Google Shape;226;p21"/>
          <p:cNvSpPr txBox="1"/>
          <p:nvPr>
            <p:ph idx="6" type="title"/>
          </p:nvPr>
        </p:nvSpPr>
        <p:spPr>
          <a:xfrm>
            <a:off x="5546300" y="3214347"/>
            <a:ext cx="2500500" cy="390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27" name="Google Shape;227;p21"/>
          <p:cNvSpPr txBox="1"/>
          <p:nvPr>
            <p:ph idx="7" type="subTitle"/>
          </p:nvPr>
        </p:nvSpPr>
        <p:spPr>
          <a:xfrm>
            <a:off x="5546300" y="3614714"/>
            <a:ext cx="2500500" cy="507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8" name="Google Shape;228;p21"/>
          <p:cNvSpPr txBox="1"/>
          <p:nvPr>
            <p:ph idx="8"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29" name="Google Shape;229;p21"/>
          <p:cNvGrpSpPr/>
          <p:nvPr/>
        </p:nvGrpSpPr>
        <p:grpSpPr>
          <a:xfrm>
            <a:off x="8424000" y="209250"/>
            <a:ext cx="433550" cy="78899"/>
            <a:chOff x="8424000" y="285450"/>
            <a:chExt cx="433550" cy="78899"/>
          </a:xfrm>
        </p:grpSpPr>
        <p:cxnSp>
          <p:nvCxnSpPr>
            <p:cNvPr id="230" name="Google Shape;230;p21"/>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31" name="Google Shape;231;p21"/>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1"/>
            <p:cNvGrpSpPr/>
            <p:nvPr/>
          </p:nvGrpSpPr>
          <p:grpSpPr>
            <a:xfrm>
              <a:off x="8785929" y="285450"/>
              <a:ext cx="71621" cy="78899"/>
              <a:chOff x="3621700" y="273825"/>
              <a:chExt cx="100875" cy="111125"/>
            </a:xfrm>
          </p:grpSpPr>
          <p:cxnSp>
            <p:nvCxnSpPr>
              <p:cNvPr id="233" name="Google Shape;233;p21"/>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34" name="Google Shape;234;p21"/>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235" name="Shape 235"/>
        <p:cNvGrpSpPr/>
        <p:nvPr/>
      </p:nvGrpSpPr>
      <p:grpSpPr>
        <a:xfrm>
          <a:off x="0" y="0"/>
          <a:ext cx="0" cy="0"/>
          <a:chOff x="0" y="0"/>
          <a:chExt cx="0" cy="0"/>
        </a:xfrm>
      </p:grpSpPr>
      <p:sp>
        <p:nvSpPr>
          <p:cNvPr id="236" name="Google Shape;236;p22"/>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txBox="1"/>
          <p:nvPr>
            <p:ph type="title"/>
          </p:nvPr>
        </p:nvSpPr>
        <p:spPr>
          <a:xfrm>
            <a:off x="1257538"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38" name="Google Shape;238;p22"/>
          <p:cNvSpPr txBox="1"/>
          <p:nvPr>
            <p:ph idx="1" type="subTitle"/>
          </p:nvPr>
        </p:nvSpPr>
        <p:spPr>
          <a:xfrm>
            <a:off x="1257513"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9" name="Google Shape;239;p22"/>
          <p:cNvSpPr txBox="1"/>
          <p:nvPr>
            <p:ph idx="2" type="title"/>
          </p:nvPr>
        </p:nvSpPr>
        <p:spPr>
          <a:xfrm>
            <a:off x="3755775"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0" name="Google Shape;240;p22"/>
          <p:cNvSpPr txBox="1"/>
          <p:nvPr>
            <p:ph idx="3" type="subTitle"/>
          </p:nvPr>
        </p:nvSpPr>
        <p:spPr>
          <a:xfrm>
            <a:off x="3755782"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1" name="Google Shape;241;p22"/>
          <p:cNvSpPr txBox="1"/>
          <p:nvPr>
            <p:ph idx="4" type="title"/>
          </p:nvPr>
        </p:nvSpPr>
        <p:spPr>
          <a:xfrm>
            <a:off x="1257538"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2" name="Google Shape;242;p22"/>
          <p:cNvSpPr txBox="1"/>
          <p:nvPr>
            <p:ph idx="5" type="subTitle"/>
          </p:nvPr>
        </p:nvSpPr>
        <p:spPr>
          <a:xfrm>
            <a:off x="1257513"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3" name="Google Shape;243;p22"/>
          <p:cNvSpPr txBox="1"/>
          <p:nvPr>
            <p:ph idx="6" type="title"/>
          </p:nvPr>
        </p:nvSpPr>
        <p:spPr>
          <a:xfrm>
            <a:off x="3755775"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4" name="Google Shape;244;p22"/>
          <p:cNvSpPr txBox="1"/>
          <p:nvPr>
            <p:ph idx="7" type="subTitle"/>
          </p:nvPr>
        </p:nvSpPr>
        <p:spPr>
          <a:xfrm>
            <a:off x="3755741"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5" name="Google Shape;245;p22"/>
          <p:cNvSpPr txBox="1"/>
          <p:nvPr>
            <p:ph idx="8" type="title"/>
          </p:nvPr>
        </p:nvSpPr>
        <p:spPr>
          <a:xfrm>
            <a:off x="6254050" y="1351338"/>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6" name="Google Shape;246;p22"/>
          <p:cNvSpPr txBox="1"/>
          <p:nvPr>
            <p:ph idx="9" type="subTitle"/>
          </p:nvPr>
        </p:nvSpPr>
        <p:spPr>
          <a:xfrm>
            <a:off x="6254051" y="20221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7" name="Google Shape;247;p22"/>
          <p:cNvSpPr txBox="1"/>
          <p:nvPr>
            <p:ph idx="13" type="title"/>
          </p:nvPr>
        </p:nvSpPr>
        <p:spPr>
          <a:xfrm>
            <a:off x="6254050" y="3058625"/>
            <a:ext cx="1830300" cy="612000"/>
          </a:xfrm>
          <a:prstGeom prst="rect">
            <a:avLst/>
          </a:prstGeom>
        </p:spPr>
        <p:txBody>
          <a:bodyPr anchorCtr="0" anchor="ctr" bIns="91425" lIns="91425" spcFirstLastPara="1" rIns="91425" wrap="square" tIns="91425">
            <a:noAutofit/>
          </a:bodyPr>
          <a:lstStyle>
            <a:lvl1pPr lvl="0" rtl="0">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248" name="Google Shape;248;p22"/>
          <p:cNvSpPr txBox="1"/>
          <p:nvPr>
            <p:ph idx="14" type="subTitle"/>
          </p:nvPr>
        </p:nvSpPr>
        <p:spPr>
          <a:xfrm>
            <a:off x="6254006" y="3729463"/>
            <a:ext cx="1830300" cy="711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9" name="Google Shape;249;p22"/>
          <p:cNvSpPr txBox="1"/>
          <p:nvPr>
            <p:ph idx="15"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250" name="Google Shape;250;p22"/>
          <p:cNvGrpSpPr/>
          <p:nvPr/>
        </p:nvGrpSpPr>
        <p:grpSpPr>
          <a:xfrm>
            <a:off x="8424000" y="209250"/>
            <a:ext cx="433550" cy="78899"/>
            <a:chOff x="8424000" y="285450"/>
            <a:chExt cx="433550" cy="78899"/>
          </a:xfrm>
        </p:grpSpPr>
        <p:cxnSp>
          <p:nvCxnSpPr>
            <p:cNvPr id="251" name="Google Shape;251;p22"/>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52" name="Google Shape;252;p22"/>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3" name="Google Shape;253;p22"/>
            <p:cNvGrpSpPr/>
            <p:nvPr/>
          </p:nvGrpSpPr>
          <p:grpSpPr>
            <a:xfrm>
              <a:off x="8785929" y="285450"/>
              <a:ext cx="71621" cy="78899"/>
              <a:chOff x="3621700" y="273825"/>
              <a:chExt cx="100875" cy="111125"/>
            </a:xfrm>
          </p:grpSpPr>
          <p:cxnSp>
            <p:nvCxnSpPr>
              <p:cNvPr id="254" name="Google Shape;254;p22"/>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55" name="Google Shape;255;p22"/>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256" name="Shape 256"/>
        <p:cNvGrpSpPr/>
        <p:nvPr/>
      </p:nvGrpSpPr>
      <p:grpSpPr>
        <a:xfrm>
          <a:off x="0" y="0"/>
          <a:ext cx="0" cy="0"/>
          <a:chOff x="0" y="0"/>
          <a:chExt cx="0" cy="0"/>
        </a:xfrm>
      </p:grpSpPr>
      <p:sp>
        <p:nvSpPr>
          <p:cNvPr id="257" name="Google Shape;257;p23"/>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txBox="1"/>
          <p:nvPr>
            <p:ph hasCustomPrompt="1" type="title"/>
          </p:nvPr>
        </p:nvSpPr>
        <p:spPr>
          <a:xfrm>
            <a:off x="1024800" y="976100"/>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59" name="Google Shape;259;p23"/>
          <p:cNvSpPr txBox="1"/>
          <p:nvPr>
            <p:ph idx="1" type="subTitle"/>
          </p:nvPr>
        </p:nvSpPr>
        <p:spPr>
          <a:xfrm>
            <a:off x="1024800" y="1627026"/>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0" name="Google Shape;260;p23"/>
          <p:cNvSpPr txBox="1"/>
          <p:nvPr>
            <p:ph hasCustomPrompt="1" idx="2" type="title"/>
          </p:nvPr>
        </p:nvSpPr>
        <p:spPr>
          <a:xfrm>
            <a:off x="2138250" y="2114836"/>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1" name="Google Shape;261;p23"/>
          <p:cNvSpPr txBox="1"/>
          <p:nvPr>
            <p:ph idx="3" type="subTitle"/>
          </p:nvPr>
        </p:nvSpPr>
        <p:spPr>
          <a:xfrm>
            <a:off x="2138250" y="2765660"/>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2" name="Google Shape;262;p23"/>
          <p:cNvSpPr txBox="1"/>
          <p:nvPr>
            <p:ph hasCustomPrompt="1" idx="4" type="title"/>
          </p:nvPr>
        </p:nvSpPr>
        <p:spPr>
          <a:xfrm>
            <a:off x="3251700" y="3278901"/>
            <a:ext cx="4867500" cy="6207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263" name="Google Shape;263;p23"/>
          <p:cNvSpPr txBox="1"/>
          <p:nvPr>
            <p:ph idx="5" type="subTitle"/>
          </p:nvPr>
        </p:nvSpPr>
        <p:spPr>
          <a:xfrm>
            <a:off x="3251700" y="3929725"/>
            <a:ext cx="4867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264" name="Google Shape;264;p23"/>
          <p:cNvGrpSpPr/>
          <p:nvPr/>
        </p:nvGrpSpPr>
        <p:grpSpPr>
          <a:xfrm>
            <a:off x="8424000" y="209250"/>
            <a:ext cx="433550" cy="78899"/>
            <a:chOff x="8424000" y="285450"/>
            <a:chExt cx="433550" cy="78899"/>
          </a:xfrm>
        </p:grpSpPr>
        <p:cxnSp>
          <p:nvCxnSpPr>
            <p:cNvPr id="265" name="Google Shape;265;p23"/>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66" name="Google Shape;266;p23"/>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7" name="Google Shape;267;p23"/>
            <p:cNvGrpSpPr/>
            <p:nvPr/>
          </p:nvGrpSpPr>
          <p:grpSpPr>
            <a:xfrm>
              <a:off x="8785929" y="285450"/>
              <a:ext cx="71621" cy="78899"/>
              <a:chOff x="3621700" y="273825"/>
              <a:chExt cx="100875" cy="111125"/>
            </a:xfrm>
          </p:grpSpPr>
          <p:cxnSp>
            <p:nvCxnSpPr>
              <p:cNvPr id="268" name="Google Shape;268;p23"/>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69" name="Google Shape;269;p23"/>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270" name="Shape 270"/>
        <p:cNvGrpSpPr/>
        <p:nvPr/>
      </p:nvGrpSpPr>
      <p:grpSpPr>
        <a:xfrm>
          <a:off x="0" y="0"/>
          <a:ext cx="0" cy="0"/>
          <a:chOff x="0" y="0"/>
          <a:chExt cx="0" cy="0"/>
        </a:xfrm>
      </p:grpSpPr>
      <p:sp>
        <p:nvSpPr>
          <p:cNvPr id="271" name="Google Shape;271;p24"/>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txBox="1"/>
          <p:nvPr>
            <p:ph type="ctrTitle"/>
          </p:nvPr>
        </p:nvSpPr>
        <p:spPr>
          <a:xfrm>
            <a:off x="948600" y="947473"/>
            <a:ext cx="4284000" cy="859500"/>
          </a:xfrm>
          <a:prstGeom prst="rect">
            <a:avLst/>
          </a:prstGeom>
        </p:spPr>
        <p:txBody>
          <a:bodyPr anchorCtr="0" anchor="ctr" bIns="91425" lIns="91425" spcFirstLastPara="1" rIns="91425" wrap="square" tIns="91425">
            <a:noAutofit/>
          </a:bodyPr>
          <a:lstStyle>
            <a:lvl1pPr lvl="0" rtl="0">
              <a:spcBef>
                <a:spcPts val="0"/>
              </a:spcBef>
              <a:spcAft>
                <a:spcPts val="0"/>
              </a:spcAft>
              <a:buSzPts val="52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73" name="Google Shape;273;p24"/>
          <p:cNvSpPr txBox="1"/>
          <p:nvPr>
            <p:ph idx="1" type="subTitle"/>
          </p:nvPr>
        </p:nvSpPr>
        <p:spPr>
          <a:xfrm>
            <a:off x="948600" y="1806966"/>
            <a:ext cx="4293900" cy="45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4" name="Google Shape;274;p24"/>
          <p:cNvSpPr txBox="1"/>
          <p:nvPr>
            <p:ph idx="2" type="subTitle"/>
          </p:nvPr>
        </p:nvSpPr>
        <p:spPr>
          <a:xfrm>
            <a:off x="948600" y="2264775"/>
            <a:ext cx="2698800" cy="606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75" name="Google Shape;275;p24"/>
          <p:cNvSpPr txBox="1"/>
          <p:nvPr/>
        </p:nvSpPr>
        <p:spPr>
          <a:xfrm>
            <a:off x="948600" y="3511225"/>
            <a:ext cx="6139500" cy="554100"/>
          </a:xfrm>
          <a:prstGeom prst="rect">
            <a:avLst/>
          </a:prstGeom>
          <a:noFill/>
          <a:ln>
            <a:noFill/>
          </a:ln>
        </p:spPr>
        <p:txBody>
          <a:bodyPr anchorCtr="0" anchor="t" bIns="91425" lIns="91425" spcFirstLastPara="1" rIns="91425" wrap="square" tIns="91425">
            <a:spAutoFit/>
          </a:bodyPr>
          <a:lstStyle/>
          <a:p>
            <a:pPr indent="0" lvl="0" marL="0" rtl="0" algn="l">
              <a:spcBef>
                <a:spcPts val="300"/>
              </a:spcBef>
              <a:spcAft>
                <a:spcPts val="0"/>
              </a:spcAft>
              <a:buNone/>
            </a:pPr>
            <a:r>
              <a:rPr lang="en" sz="1200">
                <a:solidFill>
                  <a:schemeClr val="dk2"/>
                </a:solidFill>
                <a:latin typeface="Fira Code"/>
                <a:ea typeface="Fira Code"/>
                <a:cs typeface="Fira Code"/>
                <a:sym typeface="Fira Code"/>
              </a:rPr>
              <a:t>CREDITS: This presentation template was created by </a:t>
            </a:r>
            <a:r>
              <a:rPr b="1" lang="en" sz="1200">
                <a:solidFill>
                  <a:schemeClr val="dk2"/>
                </a:solidFill>
                <a:uFill>
                  <a:noFill/>
                </a:uFill>
                <a:latin typeface="Fira Code"/>
                <a:ea typeface="Fira Code"/>
                <a:cs typeface="Fira Code"/>
                <a:sym typeface="Fira Code"/>
                <a:hlinkClick r:id="rId2">
                  <a:extLst>
                    <a:ext uri="{A12FA001-AC4F-418D-AE19-62706E023703}">
                      <ahyp:hlinkClr val="tx"/>
                    </a:ext>
                  </a:extLst>
                </a:hlinkClick>
              </a:rPr>
              <a:t>Slidesgo</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including icons by </a:t>
            </a:r>
            <a:r>
              <a:rPr b="1" lang="en" sz="1200">
                <a:solidFill>
                  <a:schemeClr val="dk2"/>
                </a:solidFill>
                <a:uFill>
                  <a:noFill/>
                </a:uFill>
                <a:latin typeface="Fira Code"/>
                <a:ea typeface="Fira Code"/>
                <a:cs typeface="Fira Code"/>
                <a:sym typeface="Fira Code"/>
                <a:hlinkClick r:id="rId3">
                  <a:extLst>
                    <a:ext uri="{A12FA001-AC4F-418D-AE19-62706E023703}">
                      <ahyp:hlinkClr val="tx"/>
                    </a:ext>
                  </a:extLst>
                </a:hlinkClick>
              </a:rPr>
              <a:t>Flaticon</a:t>
            </a:r>
            <a:r>
              <a:rPr b="1" lang="en" sz="1200">
                <a:solidFill>
                  <a:schemeClr val="dk2"/>
                </a:solidFill>
                <a:latin typeface="Fira Code"/>
                <a:ea typeface="Fira Code"/>
                <a:cs typeface="Fira Code"/>
                <a:sym typeface="Fira Code"/>
              </a:rPr>
              <a:t>,</a:t>
            </a:r>
            <a:r>
              <a:rPr lang="en" sz="1200">
                <a:solidFill>
                  <a:schemeClr val="dk2"/>
                </a:solidFill>
                <a:latin typeface="Fira Code"/>
                <a:ea typeface="Fira Code"/>
                <a:cs typeface="Fira Code"/>
                <a:sym typeface="Fira Code"/>
              </a:rPr>
              <a:t> and infographics &amp; images by </a:t>
            </a:r>
            <a:r>
              <a:rPr b="1" lang="en" sz="1200">
                <a:solidFill>
                  <a:schemeClr val="dk2"/>
                </a:solidFill>
                <a:uFill>
                  <a:noFill/>
                </a:uFill>
                <a:latin typeface="Fira Code"/>
                <a:ea typeface="Fira Code"/>
                <a:cs typeface="Fira Code"/>
                <a:sym typeface="Fira Code"/>
                <a:hlinkClick r:id="rId4">
                  <a:extLst>
                    <a:ext uri="{A12FA001-AC4F-418D-AE19-62706E023703}">
                      <ahyp:hlinkClr val="tx"/>
                    </a:ext>
                  </a:extLst>
                </a:hlinkClick>
              </a:rPr>
              <a:t>Freepik</a:t>
            </a:r>
            <a:endParaRPr b="1" sz="1200">
              <a:solidFill>
                <a:schemeClr val="dk2"/>
              </a:solidFill>
              <a:latin typeface="Fira Code"/>
              <a:ea typeface="Fira Code"/>
              <a:cs typeface="Fira Code"/>
              <a:sym typeface="Fira Code"/>
            </a:endParaRPr>
          </a:p>
        </p:txBody>
      </p:sp>
      <p:grpSp>
        <p:nvGrpSpPr>
          <p:cNvPr id="276" name="Google Shape;276;p24"/>
          <p:cNvGrpSpPr/>
          <p:nvPr/>
        </p:nvGrpSpPr>
        <p:grpSpPr>
          <a:xfrm>
            <a:off x="8424000" y="209250"/>
            <a:ext cx="433550" cy="78899"/>
            <a:chOff x="8424000" y="285450"/>
            <a:chExt cx="433550" cy="78899"/>
          </a:xfrm>
        </p:grpSpPr>
        <p:cxnSp>
          <p:nvCxnSpPr>
            <p:cNvPr id="277" name="Google Shape;277;p2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78" name="Google Shape;278;p2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 name="Google Shape;279;p24"/>
            <p:cNvGrpSpPr/>
            <p:nvPr/>
          </p:nvGrpSpPr>
          <p:grpSpPr>
            <a:xfrm>
              <a:off x="8785929" y="285450"/>
              <a:ext cx="71621" cy="78899"/>
              <a:chOff x="3621700" y="273825"/>
              <a:chExt cx="100875" cy="111125"/>
            </a:xfrm>
          </p:grpSpPr>
          <p:cxnSp>
            <p:nvCxnSpPr>
              <p:cNvPr id="280" name="Google Shape;280;p2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281" name="Google Shape;281;p2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8">
    <p:spTree>
      <p:nvGrpSpPr>
        <p:cNvPr id="282" name="Shape 282"/>
        <p:cNvGrpSpPr/>
        <p:nvPr/>
      </p:nvGrpSpPr>
      <p:grpSpPr>
        <a:xfrm>
          <a:off x="0" y="0"/>
          <a:ext cx="0" cy="0"/>
          <a:chOff x="0" y="0"/>
          <a:chExt cx="0" cy="0"/>
        </a:xfrm>
      </p:grpSpPr>
      <p:sp>
        <p:nvSpPr>
          <p:cNvPr id="283" name="Google Shape;283;p25"/>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284" name="Google Shape;284;p25"/>
          <p:cNvGrpSpPr/>
          <p:nvPr/>
        </p:nvGrpSpPr>
        <p:grpSpPr>
          <a:xfrm>
            <a:off x="286625" y="3999999"/>
            <a:ext cx="145867" cy="958251"/>
            <a:chOff x="286625" y="3923799"/>
            <a:chExt cx="145867" cy="958251"/>
          </a:xfrm>
        </p:grpSpPr>
        <p:sp>
          <p:nvSpPr>
            <p:cNvPr id="285" name="Google Shape;285;p25"/>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 name="Google Shape;286;p25"/>
            <p:cNvGrpSpPr/>
            <p:nvPr/>
          </p:nvGrpSpPr>
          <p:grpSpPr>
            <a:xfrm>
              <a:off x="298112" y="4342643"/>
              <a:ext cx="110182" cy="126862"/>
              <a:chOff x="281100" y="2027800"/>
              <a:chExt cx="140700" cy="162000"/>
            </a:xfrm>
          </p:grpSpPr>
          <p:sp>
            <p:nvSpPr>
              <p:cNvPr id="287" name="Google Shape;287;p25"/>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5"/>
              <p:cNvGrpSpPr/>
              <p:nvPr/>
            </p:nvGrpSpPr>
            <p:grpSpPr>
              <a:xfrm>
                <a:off x="308875" y="2088450"/>
                <a:ext cx="85200" cy="40700"/>
                <a:chOff x="308875" y="2087000"/>
                <a:chExt cx="85200" cy="40700"/>
              </a:xfrm>
            </p:grpSpPr>
            <p:cxnSp>
              <p:nvCxnSpPr>
                <p:cNvPr id="289" name="Google Shape;289;p25"/>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25"/>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291" name="Google Shape;291;p25"/>
            <p:cNvGrpSpPr/>
            <p:nvPr/>
          </p:nvGrpSpPr>
          <p:grpSpPr>
            <a:xfrm>
              <a:off x="286625" y="3923799"/>
              <a:ext cx="133200" cy="133200"/>
              <a:chOff x="286625" y="3648899"/>
              <a:chExt cx="133200" cy="133200"/>
            </a:xfrm>
          </p:grpSpPr>
          <p:sp>
            <p:nvSpPr>
              <p:cNvPr id="292" name="Google Shape;292;p25"/>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5"/>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25">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295" name="Google Shape;295;p25"/>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25"/>
          <p:cNvGrpSpPr/>
          <p:nvPr/>
        </p:nvGrpSpPr>
        <p:grpSpPr>
          <a:xfrm>
            <a:off x="8424000" y="209250"/>
            <a:ext cx="433550" cy="78899"/>
            <a:chOff x="8424000" y="285450"/>
            <a:chExt cx="433550" cy="78899"/>
          </a:xfrm>
        </p:grpSpPr>
        <p:cxnSp>
          <p:nvCxnSpPr>
            <p:cNvPr id="297" name="Google Shape;297;p2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298" name="Google Shape;298;p2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9" name="Google Shape;299;p25"/>
            <p:cNvGrpSpPr/>
            <p:nvPr/>
          </p:nvGrpSpPr>
          <p:grpSpPr>
            <a:xfrm>
              <a:off x="8785929" y="285450"/>
              <a:ext cx="71621" cy="78899"/>
              <a:chOff x="3621700" y="273825"/>
              <a:chExt cx="100875" cy="111125"/>
            </a:xfrm>
          </p:grpSpPr>
          <p:cxnSp>
            <p:nvCxnSpPr>
              <p:cNvPr id="300" name="Google Shape;300;p2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01" name="Google Shape;301;p2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02" name="Google Shape;302;p25"/>
          <p:cNvGrpSpPr/>
          <p:nvPr/>
        </p:nvGrpSpPr>
        <p:grpSpPr>
          <a:xfrm>
            <a:off x="299286" y="189025"/>
            <a:ext cx="133205" cy="119344"/>
            <a:chOff x="222150" y="185025"/>
            <a:chExt cx="170100" cy="152400"/>
          </a:xfrm>
        </p:grpSpPr>
        <p:cxnSp>
          <p:nvCxnSpPr>
            <p:cNvPr id="303" name="Google Shape;303;p2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4" name="Google Shape;304;p2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05" name="Google Shape;305;p2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_1">
    <p:spTree>
      <p:nvGrpSpPr>
        <p:cNvPr id="306" name="Shape 306"/>
        <p:cNvGrpSpPr/>
        <p:nvPr/>
      </p:nvGrpSpPr>
      <p:grpSpPr>
        <a:xfrm>
          <a:off x="0" y="0"/>
          <a:ext cx="0" cy="0"/>
          <a:chOff x="0" y="0"/>
          <a:chExt cx="0" cy="0"/>
        </a:xfrm>
      </p:grpSpPr>
      <p:sp>
        <p:nvSpPr>
          <p:cNvPr id="307" name="Google Shape;307;p26"/>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08" name="Google Shape;308;p26"/>
          <p:cNvGrpSpPr/>
          <p:nvPr/>
        </p:nvGrpSpPr>
        <p:grpSpPr>
          <a:xfrm>
            <a:off x="286625" y="3999999"/>
            <a:ext cx="145867" cy="958251"/>
            <a:chOff x="286625" y="3923799"/>
            <a:chExt cx="145867" cy="958251"/>
          </a:xfrm>
        </p:grpSpPr>
        <p:sp>
          <p:nvSpPr>
            <p:cNvPr id="309" name="Google Shape;309;p26"/>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26"/>
            <p:cNvGrpSpPr/>
            <p:nvPr/>
          </p:nvGrpSpPr>
          <p:grpSpPr>
            <a:xfrm>
              <a:off x="298112" y="4342643"/>
              <a:ext cx="110182" cy="126862"/>
              <a:chOff x="281100" y="2027800"/>
              <a:chExt cx="140700" cy="162000"/>
            </a:xfrm>
          </p:grpSpPr>
          <p:sp>
            <p:nvSpPr>
              <p:cNvPr id="311" name="Google Shape;311;p26"/>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2" name="Google Shape;312;p26"/>
              <p:cNvGrpSpPr/>
              <p:nvPr/>
            </p:nvGrpSpPr>
            <p:grpSpPr>
              <a:xfrm>
                <a:off x="308875" y="2088450"/>
                <a:ext cx="85200" cy="40700"/>
                <a:chOff x="308875" y="2087000"/>
                <a:chExt cx="85200" cy="40700"/>
              </a:xfrm>
            </p:grpSpPr>
            <p:cxnSp>
              <p:nvCxnSpPr>
                <p:cNvPr id="313" name="Google Shape;313;p26"/>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14" name="Google Shape;314;p26"/>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15" name="Google Shape;315;p26"/>
            <p:cNvGrpSpPr/>
            <p:nvPr/>
          </p:nvGrpSpPr>
          <p:grpSpPr>
            <a:xfrm>
              <a:off x="286625" y="3923799"/>
              <a:ext cx="133200" cy="133200"/>
              <a:chOff x="286625" y="3648899"/>
              <a:chExt cx="133200" cy="133200"/>
            </a:xfrm>
          </p:grpSpPr>
          <p:sp>
            <p:nvSpPr>
              <p:cNvPr id="316" name="Google Shape;316;p26"/>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8" name="Google Shape;318;p26">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grpSp>
        <p:nvGrpSpPr>
          <p:cNvPr id="319" name="Google Shape;319;p26"/>
          <p:cNvGrpSpPr/>
          <p:nvPr/>
        </p:nvGrpSpPr>
        <p:grpSpPr>
          <a:xfrm>
            <a:off x="8424000" y="209250"/>
            <a:ext cx="433550" cy="78899"/>
            <a:chOff x="8424000" y="285450"/>
            <a:chExt cx="433550" cy="78899"/>
          </a:xfrm>
        </p:grpSpPr>
        <p:cxnSp>
          <p:nvCxnSpPr>
            <p:cNvPr id="320" name="Google Shape;320;p2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21" name="Google Shape;321;p2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2" name="Google Shape;322;p26"/>
            <p:cNvGrpSpPr/>
            <p:nvPr/>
          </p:nvGrpSpPr>
          <p:grpSpPr>
            <a:xfrm>
              <a:off x="8785929" y="285450"/>
              <a:ext cx="71621" cy="78899"/>
              <a:chOff x="3621700" y="273825"/>
              <a:chExt cx="100875" cy="111125"/>
            </a:xfrm>
          </p:grpSpPr>
          <p:cxnSp>
            <p:nvCxnSpPr>
              <p:cNvPr id="323" name="Google Shape;323;p2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24" name="Google Shape;324;p2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25" name="Google Shape;325;p26"/>
          <p:cNvGrpSpPr/>
          <p:nvPr/>
        </p:nvGrpSpPr>
        <p:grpSpPr>
          <a:xfrm>
            <a:off x="299286" y="189025"/>
            <a:ext cx="133205" cy="119344"/>
            <a:chOff x="222150" y="185025"/>
            <a:chExt cx="170100" cy="152400"/>
          </a:xfrm>
        </p:grpSpPr>
        <p:cxnSp>
          <p:nvCxnSpPr>
            <p:cNvPr id="326" name="Google Shape;326;p2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7" name="Google Shape;327;p2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28" name="Google Shape;328;p2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_1_1">
    <p:spTree>
      <p:nvGrpSpPr>
        <p:cNvPr id="329" name="Shape 329"/>
        <p:cNvGrpSpPr/>
        <p:nvPr/>
      </p:nvGrpSpPr>
      <p:grpSpPr>
        <a:xfrm>
          <a:off x="0" y="0"/>
          <a:ext cx="0" cy="0"/>
          <a:chOff x="0" y="0"/>
          <a:chExt cx="0" cy="0"/>
        </a:xfrm>
      </p:grpSpPr>
      <p:sp>
        <p:nvSpPr>
          <p:cNvPr id="330" name="Google Shape;330;p27"/>
          <p:cNvSpPr txBox="1"/>
          <p:nvPr/>
        </p:nvSpPr>
        <p:spPr>
          <a:xfrm>
            <a:off x="796200" y="109800"/>
            <a:ext cx="1066200" cy="277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000">
                <a:solidFill>
                  <a:schemeClr val="dk2"/>
                </a:solidFill>
                <a:latin typeface="Oswald"/>
                <a:ea typeface="Oswald"/>
                <a:cs typeface="Oswald"/>
                <a:sym typeface="Oswald"/>
              </a:rPr>
              <a:t>YOUR LOGO HERE</a:t>
            </a:r>
            <a:endParaRPr sz="1000">
              <a:solidFill>
                <a:schemeClr val="dk2"/>
              </a:solidFill>
              <a:latin typeface="Oswald"/>
              <a:ea typeface="Oswald"/>
              <a:cs typeface="Oswald"/>
              <a:sym typeface="Oswald"/>
            </a:endParaRPr>
          </a:p>
        </p:txBody>
      </p:sp>
      <p:grpSp>
        <p:nvGrpSpPr>
          <p:cNvPr id="331" name="Google Shape;331;p27"/>
          <p:cNvGrpSpPr/>
          <p:nvPr/>
        </p:nvGrpSpPr>
        <p:grpSpPr>
          <a:xfrm>
            <a:off x="286625" y="3999999"/>
            <a:ext cx="145867" cy="958251"/>
            <a:chOff x="286625" y="3923799"/>
            <a:chExt cx="145867" cy="958251"/>
          </a:xfrm>
        </p:grpSpPr>
        <p:sp>
          <p:nvSpPr>
            <p:cNvPr id="332" name="Google Shape;332;p27"/>
            <p:cNvSpPr/>
            <p:nvPr/>
          </p:nvSpPr>
          <p:spPr>
            <a:xfrm>
              <a:off x="299292" y="4755150"/>
              <a:ext cx="133200" cy="126900"/>
            </a:xfrm>
            <a:prstGeom prst="star5">
              <a:avLst>
                <a:gd fmla="val 25435" name="adj"/>
                <a:gd fmla="val 105146" name="hf"/>
                <a:gd fmla="val 110557" name="vf"/>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27"/>
            <p:cNvGrpSpPr/>
            <p:nvPr/>
          </p:nvGrpSpPr>
          <p:grpSpPr>
            <a:xfrm>
              <a:off x="298112" y="4342643"/>
              <a:ext cx="110182" cy="126862"/>
              <a:chOff x="281100" y="2027800"/>
              <a:chExt cx="140700" cy="162000"/>
            </a:xfrm>
          </p:grpSpPr>
          <p:sp>
            <p:nvSpPr>
              <p:cNvPr id="334" name="Google Shape;334;p27"/>
              <p:cNvSpPr/>
              <p:nvPr/>
            </p:nvSpPr>
            <p:spPr>
              <a:xfrm>
                <a:off x="281100" y="2027800"/>
                <a:ext cx="140700" cy="1620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27"/>
              <p:cNvGrpSpPr/>
              <p:nvPr/>
            </p:nvGrpSpPr>
            <p:grpSpPr>
              <a:xfrm>
                <a:off x="308875" y="2088450"/>
                <a:ext cx="85200" cy="40700"/>
                <a:chOff x="308875" y="2087000"/>
                <a:chExt cx="85200" cy="40700"/>
              </a:xfrm>
            </p:grpSpPr>
            <p:cxnSp>
              <p:nvCxnSpPr>
                <p:cNvPr id="336" name="Google Shape;336;p27"/>
                <p:cNvCxnSpPr/>
                <p:nvPr/>
              </p:nvCxnSpPr>
              <p:spPr>
                <a:xfrm>
                  <a:off x="308875" y="2087000"/>
                  <a:ext cx="85200" cy="0"/>
                </a:xfrm>
                <a:prstGeom prst="straightConnector1">
                  <a:avLst/>
                </a:prstGeom>
                <a:noFill/>
                <a:ln cap="flat" cmpd="sng" w="9525">
                  <a:solidFill>
                    <a:schemeClr val="dk2"/>
                  </a:solidFill>
                  <a:prstDash val="solid"/>
                  <a:round/>
                  <a:headEnd len="med" w="med" type="none"/>
                  <a:tailEnd len="med" w="med" type="none"/>
                </a:ln>
              </p:spPr>
            </p:cxnSp>
            <p:cxnSp>
              <p:nvCxnSpPr>
                <p:cNvPr id="337" name="Google Shape;337;p27"/>
                <p:cNvCxnSpPr/>
                <p:nvPr/>
              </p:nvCxnSpPr>
              <p:spPr>
                <a:xfrm>
                  <a:off x="308875" y="2127700"/>
                  <a:ext cx="85200" cy="0"/>
                </a:xfrm>
                <a:prstGeom prst="straightConnector1">
                  <a:avLst/>
                </a:prstGeom>
                <a:noFill/>
                <a:ln cap="flat" cmpd="sng" w="9525">
                  <a:solidFill>
                    <a:schemeClr val="dk2"/>
                  </a:solidFill>
                  <a:prstDash val="solid"/>
                  <a:round/>
                  <a:headEnd len="med" w="med" type="none"/>
                  <a:tailEnd len="med" w="med" type="none"/>
                </a:ln>
              </p:spPr>
            </p:cxnSp>
          </p:grpSp>
        </p:grpSp>
        <p:grpSp>
          <p:nvGrpSpPr>
            <p:cNvPr id="338" name="Google Shape;338;p27"/>
            <p:cNvGrpSpPr/>
            <p:nvPr/>
          </p:nvGrpSpPr>
          <p:grpSpPr>
            <a:xfrm>
              <a:off x="286625" y="3923799"/>
              <a:ext cx="133200" cy="133200"/>
              <a:chOff x="286625" y="3648899"/>
              <a:chExt cx="133200" cy="133200"/>
            </a:xfrm>
          </p:grpSpPr>
          <p:sp>
            <p:nvSpPr>
              <p:cNvPr id="339" name="Google Shape;339;p27"/>
              <p:cNvSpPr/>
              <p:nvPr/>
            </p:nvSpPr>
            <p:spPr>
              <a:xfrm>
                <a:off x="286625" y="3648899"/>
                <a:ext cx="133200" cy="1332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
              <p:cNvSpPr/>
              <p:nvPr/>
            </p:nvSpPr>
            <p:spPr>
              <a:xfrm>
                <a:off x="319164" y="3681436"/>
                <a:ext cx="68100" cy="68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41" name="Google Shape;341;p27">
            <a:hlinkClick action="ppaction://hlinksldjump" r:id="rId2"/>
          </p:cNvPr>
          <p:cNvSpPr txBox="1"/>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INDEX.HTML</a:t>
            </a:r>
            <a:endParaRPr sz="1000">
              <a:solidFill>
                <a:schemeClr val="dk2"/>
              </a:solidFill>
              <a:latin typeface="Oswald"/>
              <a:ea typeface="Oswald"/>
              <a:cs typeface="Oswald"/>
              <a:sym typeface="Oswald"/>
            </a:endParaRPr>
          </a:p>
        </p:txBody>
      </p:sp>
      <p:sp>
        <p:nvSpPr>
          <p:cNvPr id="342" name="Google Shape;342;p27"/>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3" name="Google Shape;343;p27"/>
          <p:cNvGrpSpPr/>
          <p:nvPr/>
        </p:nvGrpSpPr>
        <p:grpSpPr>
          <a:xfrm>
            <a:off x="8424000" y="209250"/>
            <a:ext cx="433550" cy="78899"/>
            <a:chOff x="8424000" y="285450"/>
            <a:chExt cx="433550" cy="78899"/>
          </a:xfrm>
        </p:grpSpPr>
        <p:cxnSp>
          <p:nvCxnSpPr>
            <p:cNvPr id="344" name="Google Shape;344;p2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45" name="Google Shape;345;p2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6" name="Google Shape;346;p27"/>
            <p:cNvGrpSpPr/>
            <p:nvPr/>
          </p:nvGrpSpPr>
          <p:grpSpPr>
            <a:xfrm>
              <a:off x="8785929" y="285450"/>
              <a:ext cx="71621" cy="78899"/>
              <a:chOff x="3621700" y="273825"/>
              <a:chExt cx="100875" cy="111125"/>
            </a:xfrm>
          </p:grpSpPr>
          <p:cxnSp>
            <p:nvCxnSpPr>
              <p:cNvPr id="347" name="Google Shape;347;p2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48" name="Google Shape;348;p2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grpSp>
        <p:nvGrpSpPr>
          <p:cNvPr id="349" name="Google Shape;349;p27"/>
          <p:cNvGrpSpPr/>
          <p:nvPr/>
        </p:nvGrpSpPr>
        <p:grpSpPr>
          <a:xfrm>
            <a:off x="299286" y="189025"/>
            <a:ext cx="133205" cy="119344"/>
            <a:chOff x="222150" y="185025"/>
            <a:chExt cx="170100" cy="152400"/>
          </a:xfrm>
        </p:grpSpPr>
        <p:cxnSp>
          <p:nvCxnSpPr>
            <p:cNvPr id="350" name="Google Shape;350;p2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1" name="Google Shape;351;p2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352" name="Google Shape;352;p2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grpSp>
        <p:nvGrpSpPr>
          <p:cNvPr id="353" name="Google Shape;353;p27"/>
          <p:cNvGrpSpPr/>
          <p:nvPr/>
        </p:nvGrpSpPr>
        <p:grpSpPr>
          <a:xfrm>
            <a:off x="1028975" y="1070563"/>
            <a:ext cx="2136214" cy="3002387"/>
            <a:chOff x="5380450" y="1070563"/>
            <a:chExt cx="2136214" cy="3002387"/>
          </a:xfrm>
        </p:grpSpPr>
        <p:sp>
          <p:nvSpPr>
            <p:cNvPr id="354" name="Google Shape;354;p27"/>
            <p:cNvSpPr/>
            <p:nvPr/>
          </p:nvSpPr>
          <p:spPr>
            <a:xfrm>
              <a:off x="6164625" y="1344650"/>
              <a:ext cx="1334100" cy="2405100"/>
            </a:xfrm>
            <a:prstGeom prst="roundRect">
              <a:avLst>
                <a:gd fmla="val 0" name="adj"/>
              </a:avLst>
            </a:prstGeom>
            <a:solidFill>
              <a:schemeClr val="accent3"/>
            </a:soli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7"/>
            <p:cNvSpPr/>
            <p:nvPr/>
          </p:nvSpPr>
          <p:spPr>
            <a:xfrm>
              <a:off x="6298575" y="1546875"/>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7"/>
            <p:cNvSpPr/>
            <p:nvPr/>
          </p:nvSpPr>
          <p:spPr>
            <a:xfrm>
              <a:off x="6298575" y="2078800"/>
              <a:ext cx="1066200" cy="999900"/>
            </a:xfrm>
            <a:prstGeom prst="roundRect">
              <a:avLst>
                <a:gd fmla="val 7939"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7"/>
            <p:cNvSpPr/>
            <p:nvPr/>
          </p:nvSpPr>
          <p:spPr>
            <a:xfrm>
              <a:off x="6298575" y="3140800"/>
              <a:ext cx="1066200" cy="449700"/>
            </a:xfrm>
            <a:prstGeom prst="roundRect">
              <a:avLst>
                <a:gd fmla="val 18711" name="adj"/>
              </a:avLst>
            </a:prstGeom>
            <a:gradFill>
              <a:gsLst>
                <a:gs pos="0">
                  <a:srgbClr val="80DFFF"/>
                </a:gs>
                <a:gs pos="100000">
                  <a:srgbClr val="318FFA">
                    <a:alpha val="71764"/>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7"/>
            <p:cNvSpPr/>
            <p:nvPr/>
          </p:nvSpPr>
          <p:spPr>
            <a:xfrm>
              <a:off x="6146677" y="1070563"/>
              <a:ext cx="1369987" cy="3002387"/>
            </a:xfrm>
            <a:custGeom>
              <a:rect b="b" l="l" r="r" t="t"/>
              <a:pathLst>
                <a:path extrusionOk="0" h="44988" w="20528">
                  <a:moveTo>
                    <a:pt x="10264" y="1252"/>
                  </a:moveTo>
                  <a:cubicBezTo>
                    <a:pt x="10544" y="1252"/>
                    <a:pt x="10773" y="1481"/>
                    <a:pt x="10773" y="1760"/>
                  </a:cubicBezTo>
                  <a:cubicBezTo>
                    <a:pt x="10773" y="2041"/>
                    <a:pt x="10544" y="2270"/>
                    <a:pt x="10264" y="2270"/>
                  </a:cubicBezTo>
                  <a:cubicBezTo>
                    <a:pt x="9985" y="2270"/>
                    <a:pt x="9755" y="2041"/>
                    <a:pt x="9755" y="1760"/>
                  </a:cubicBezTo>
                  <a:cubicBezTo>
                    <a:pt x="9755" y="1481"/>
                    <a:pt x="9985" y="1252"/>
                    <a:pt x="10264" y="1252"/>
                  </a:cubicBezTo>
                  <a:close/>
                  <a:moveTo>
                    <a:pt x="11765" y="3221"/>
                  </a:moveTo>
                  <a:cubicBezTo>
                    <a:pt x="11887" y="3221"/>
                    <a:pt x="11984" y="3317"/>
                    <a:pt x="11984" y="3435"/>
                  </a:cubicBezTo>
                  <a:cubicBezTo>
                    <a:pt x="11984" y="3557"/>
                    <a:pt x="11887" y="3648"/>
                    <a:pt x="11765" y="3648"/>
                  </a:cubicBezTo>
                  <a:lnTo>
                    <a:pt x="8763" y="3648"/>
                  </a:lnTo>
                  <a:cubicBezTo>
                    <a:pt x="8641" y="3648"/>
                    <a:pt x="8545" y="3557"/>
                    <a:pt x="8545" y="3435"/>
                  </a:cubicBezTo>
                  <a:cubicBezTo>
                    <a:pt x="8545" y="3379"/>
                    <a:pt x="8570" y="3324"/>
                    <a:pt x="8611" y="3282"/>
                  </a:cubicBezTo>
                  <a:cubicBezTo>
                    <a:pt x="8646" y="3247"/>
                    <a:pt x="8702" y="3221"/>
                    <a:pt x="8763" y="3221"/>
                  </a:cubicBezTo>
                  <a:close/>
                  <a:moveTo>
                    <a:pt x="19322" y="5541"/>
                  </a:moveTo>
                  <a:cubicBezTo>
                    <a:pt x="19536" y="5541"/>
                    <a:pt x="19708" y="5715"/>
                    <a:pt x="19708" y="5929"/>
                  </a:cubicBezTo>
                  <a:lnTo>
                    <a:pt x="19708" y="38902"/>
                  </a:lnTo>
                  <a:cubicBezTo>
                    <a:pt x="19708" y="39116"/>
                    <a:pt x="19536" y="39289"/>
                    <a:pt x="19322" y="39289"/>
                  </a:cubicBezTo>
                  <a:lnTo>
                    <a:pt x="1206" y="39289"/>
                  </a:lnTo>
                  <a:cubicBezTo>
                    <a:pt x="993" y="39289"/>
                    <a:pt x="820" y="39116"/>
                    <a:pt x="820" y="38902"/>
                  </a:cubicBezTo>
                  <a:lnTo>
                    <a:pt x="820" y="5929"/>
                  </a:lnTo>
                  <a:cubicBezTo>
                    <a:pt x="820" y="5715"/>
                    <a:pt x="993" y="5541"/>
                    <a:pt x="1206" y="5541"/>
                  </a:cubicBezTo>
                  <a:close/>
                  <a:moveTo>
                    <a:pt x="10264" y="40607"/>
                  </a:moveTo>
                  <a:cubicBezTo>
                    <a:pt x="11145" y="40607"/>
                    <a:pt x="11857" y="41314"/>
                    <a:pt x="11857" y="42190"/>
                  </a:cubicBezTo>
                  <a:cubicBezTo>
                    <a:pt x="11857" y="43064"/>
                    <a:pt x="11145" y="43777"/>
                    <a:pt x="10264" y="43777"/>
                  </a:cubicBezTo>
                  <a:cubicBezTo>
                    <a:pt x="9384" y="43777"/>
                    <a:pt x="8677" y="43064"/>
                    <a:pt x="8677" y="42190"/>
                  </a:cubicBezTo>
                  <a:cubicBezTo>
                    <a:pt x="8677" y="41314"/>
                    <a:pt x="9384" y="40607"/>
                    <a:pt x="10264" y="40607"/>
                  </a:cubicBezTo>
                  <a:close/>
                  <a:moveTo>
                    <a:pt x="2098" y="1"/>
                  </a:moveTo>
                  <a:cubicBezTo>
                    <a:pt x="943" y="1"/>
                    <a:pt x="1" y="926"/>
                    <a:pt x="1" y="2061"/>
                  </a:cubicBezTo>
                  <a:lnTo>
                    <a:pt x="1" y="42927"/>
                  </a:lnTo>
                  <a:cubicBezTo>
                    <a:pt x="1" y="44067"/>
                    <a:pt x="943" y="44987"/>
                    <a:pt x="2098" y="44987"/>
                  </a:cubicBezTo>
                  <a:lnTo>
                    <a:pt x="18432" y="44987"/>
                  </a:lnTo>
                  <a:cubicBezTo>
                    <a:pt x="19586" y="44987"/>
                    <a:pt x="20527" y="44067"/>
                    <a:pt x="20527" y="42927"/>
                  </a:cubicBezTo>
                  <a:lnTo>
                    <a:pt x="20527" y="2061"/>
                  </a:lnTo>
                  <a:cubicBezTo>
                    <a:pt x="20527" y="926"/>
                    <a:pt x="19586" y="1"/>
                    <a:pt x="18432" y="1"/>
                  </a:cubicBezTo>
                  <a:close/>
                </a:path>
              </a:pathLst>
            </a:custGeom>
            <a:gradFill>
              <a:gsLst>
                <a:gs pos="0">
                  <a:srgbClr val="FFFFFF"/>
                </a:gs>
                <a:gs pos="100000">
                  <a:srgbClr val="C5C7F4"/>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27"/>
            <p:cNvGrpSpPr/>
            <p:nvPr/>
          </p:nvGrpSpPr>
          <p:grpSpPr>
            <a:xfrm>
              <a:off x="5380450" y="1200275"/>
              <a:ext cx="1386600" cy="449700"/>
              <a:chOff x="5270675" y="1411375"/>
              <a:chExt cx="1386600" cy="449700"/>
            </a:xfrm>
          </p:grpSpPr>
          <p:sp>
            <p:nvSpPr>
              <p:cNvPr id="360" name="Google Shape;360;p27"/>
              <p:cNvSpPr/>
              <p:nvPr/>
            </p:nvSpPr>
            <p:spPr>
              <a:xfrm>
                <a:off x="5270675" y="1411375"/>
                <a:ext cx="1386600" cy="449700"/>
              </a:xfrm>
              <a:prstGeom prst="roundRect">
                <a:avLst>
                  <a:gd fmla="val 18711" name="adj"/>
                </a:avLst>
              </a:prstGeom>
              <a:gradFill>
                <a:gsLst>
                  <a:gs pos="0">
                    <a:schemeClr val="lt2"/>
                  </a:gs>
                  <a:gs pos="100000">
                    <a:srgbClr val="E57C85"/>
                  </a:gs>
                </a:gsLst>
                <a:lin ang="5400700"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7"/>
              <p:cNvSpPr/>
              <p:nvPr/>
            </p:nvSpPr>
            <p:spPr>
              <a:xfrm>
                <a:off x="5370729" y="1459698"/>
                <a:ext cx="336576" cy="336718"/>
              </a:xfrm>
              <a:custGeom>
                <a:rect b="b" l="l" r="r" t="t"/>
                <a:pathLst>
                  <a:path extrusionOk="0" h="14209" w="14203">
                    <a:moveTo>
                      <a:pt x="7104" y="0"/>
                    </a:moveTo>
                    <a:cubicBezTo>
                      <a:pt x="3186" y="0"/>
                      <a:pt x="0" y="3181"/>
                      <a:pt x="0" y="7099"/>
                    </a:cubicBezTo>
                    <a:cubicBezTo>
                      <a:pt x="0" y="9129"/>
                      <a:pt x="847" y="10953"/>
                      <a:pt x="2209" y="12247"/>
                    </a:cubicBezTo>
                    <a:cubicBezTo>
                      <a:pt x="3484" y="13466"/>
                      <a:pt x="5211" y="14208"/>
                      <a:pt x="7104" y="14208"/>
                    </a:cubicBezTo>
                    <a:cubicBezTo>
                      <a:pt x="8998" y="14208"/>
                      <a:pt x="10725" y="13466"/>
                      <a:pt x="12000" y="12247"/>
                    </a:cubicBezTo>
                    <a:cubicBezTo>
                      <a:pt x="13357" y="10948"/>
                      <a:pt x="14202" y="9129"/>
                      <a:pt x="14202" y="7099"/>
                    </a:cubicBezTo>
                    <a:cubicBezTo>
                      <a:pt x="14202" y="3181"/>
                      <a:pt x="11029" y="0"/>
                      <a:pt x="7104" y="0"/>
                    </a:cubicBezTo>
                    <a:close/>
                  </a:path>
                </a:pathLst>
              </a:custGeom>
              <a:gradFill>
                <a:gsLst>
                  <a:gs pos="0">
                    <a:srgbClr val="FFFFFF"/>
                  </a:gs>
                  <a:gs pos="100000">
                    <a:srgbClr val="C5C7F4"/>
                  </a:gs>
                </a:gsLst>
                <a:lin ang="5400700" scaled="0"/>
              </a:gradFill>
              <a:ln>
                <a:noFill/>
              </a:ln>
              <a:effectLst>
                <a:outerShdw blurRad="57150" rotWithShape="0" algn="bl" dir="5400000" dist="19050">
                  <a:schemeClr val="dk1">
                    <a:alpha val="31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7"/>
              <p:cNvSpPr/>
              <p:nvPr/>
            </p:nvSpPr>
            <p:spPr>
              <a:xfrm>
                <a:off x="5433171" y="1520542"/>
                <a:ext cx="211691" cy="215028"/>
              </a:xfrm>
              <a:custGeom>
                <a:rect b="b" l="l" r="r" t="t"/>
                <a:pathLst>
                  <a:path extrusionOk="0" h="21753" w="21410">
                    <a:moveTo>
                      <a:pt x="10706" y="6083"/>
                    </a:moveTo>
                    <a:cubicBezTo>
                      <a:pt x="10835" y="6083"/>
                      <a:pt x="10966" y="6088"/>
                      <a:pt x="11098" y="6098"/>
                    </a:cubicBezTo>
                    <a:cubicBezTo>
                      <a:pt x="13419" y="6281"/>
                      <a:pt x="15307" y="8163"/>
                      <a:pt x="15491" y="10491"/>
                    </a:cubicBezTo>
                    <a:cubicBezTo>
                      <a:pt x="15709" y="13314"/>
                      <a:pt x="13478" y="15677"/>
                      <a:pt x="10700" y="15677"/>
                    </a:cubicBezTo>
                    <a:cubicBezTo>
                      <a:pt x="10574" y="15677"/>
                      <a:pt x="10447" y="15672"/>
                      <a:pt x="10320" y="15662"/>
                    </a:cubicBezTo>
                    <a:cubicBezTo>
                      <a:pt x="7991" y="15478"/>
                      <a:pt x="6109" y="13590"/>
                      <a:pt x="5927" y="11269"/>
                    </a:cubicBezTo>
                    <a:cubicBezTo>
                      <a:pt x="5702" y="8444"/>
                      <a:pt x="7927" y="6083"/>
                      <a:pt x="10706" y="6083"/>
                    </a:cubicBezTo>
                    <a:close/>
                    <a:moveTo>
                      <a:pt x="8134" y="0"/>
                    </a:moveTo>
                    <a:lnTo>
                      <a:pt x="7677" y="2883"/>
                    </a:lnTo>
                    <a:cubicBezTo>
                      <a:pt x="6808" y="3215"/>
                      <a:pt x="6006" y="3685"/>
                      <a:pt x="5304" y="4263"/>
                    </a:cubicBezTo>
                    <a:lnTo>
                      <a:pt x="2569" y="3215"/>
                    </a:lnTo>
                    <a:lnTo>
                      <a:pt x="1" y="7666"/>
                    </a:lnTo>
                    <a:lnTo>
                      <a:pt x="2271" y="9507"/>
                    </a:lnTo>
                    <a:cubicBezTo>
                      <a:pt x="2197" y="9953"/>
                      <a:pt x="2163" y="10411"/>
                      <a:pt x="2163" y="10879"/>
                    </a:cubicBezTo>
                    <a:cubicBezTo>
                      <a:pt x="2163" y="11343"/>
                      <a:pt x="2197" y="11806"/>
                      <a:pt x="2271" y="12252"/>
                    </a:cubicBezTo>
                    <a:lnTo>
                      <a:pt x="1" y="14089"/>
                    </a:lnTo>
                    <a:lnTo>
                      <a:pt x="2569" y="18545"/>
                    </a:lnTo>
                    <a:lnTo>
                      <a:pt x="5304" y="17497"/>
                    </a:lnTo>
                    <a:cubicBezTo>
                      <a:pt x="6006" y="18075"/>
                      <a:pt x="6808" y="18539"/>
                      <a:pt x="7677" y="18870"/>
                    </a:cubicBezTo>
                    <a:lnTo>
                      <a:pt x="8134" y="21753"/>
                    </a:lnTo>
                    <a:lnTo>
                      <a:pt x="13276" y="21753"/>
                    </a:lnTo>
                    <a:lnTo>
                      <a:pt x="13733" y="18870"/>
                    </a:lnTo>
                    <a:cubicBezTo>
                      <a:pt x="14604" y="18539"/>
                      <a:pt x="15404" y="18075"/>
                      <a:pt x="16114" y="17497"/>
                    </a:cubicBezTo>
                    <a:lnTo>
                      <a:pt x="18841" y="18545"/>
                    </a:lnTo>
                    <a:lnTo>
                      <a:pt x="21410" y="14089"/>
                    </a:lnTo>
                    <a:lnTo>
                      <a:pt x="19139" y="12252"/>
                    </a:lnTo>
                    <a:cubicBezTo>
                      <a:pt x="19213" y="11800"/>
                      <a:pt x="19253" y="11343"/>
                      <a:pt x="19253" y="10879"/>
                    </a:cubicBezTo>
                    <a:cubicBezTo>
                      <a:pt x="19253" y="10411"/>
                      <a:pt x="19213" y="9953"/>
                      <a:pt x="19139" y="9507"/>
                    </a:cubicBezTo>
                    <a:lnTo>
                      <a:pt x="21410" y="7666"/>
                    </a:lnTo>
                    <a:lnTo>
                      <a:pt x="18841" y="3215"/>
                    </a:lnTo>
                    <a:lnTo>
                      <a:pt x="16114" y="4263"/>
                    </a:lnTo>
                    <a:cubicBezTo>
                      <a:pt x="15404" y="3685"/>
                      <a:pt x="14604" y="3215"/>
                      <a:pt x="13733" y="2883"/>
                    </a:cubicBezTo>
                    <a:lnTo>
                      <a:pt x="1327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27"/>
              <p:cNvGrpSpPr/>
              <p:nvPr/>
            </p:nvGrpSpPr>
            <p:grpSpPr>
              <a:xfrm>
                <a:off x="5794626" y="1542600"/>
                <a:ext cx="706512" cy="187247"/>
                <a:chOff x="5784976" y="732725"/>
                <a:chExt cx="706512" cy="187247"/>
              </a:xfrm>
            </p:grpSpPr>
            <p:sp>
              <p:nvSpPr>
                <p:cNvPr id="364" name="Google Shape;364;p27"/>
                <p:cNvSpPr/>
                <p:nvPr/>
              </p:nvSpPr>
              <p:spPr>
                <a:xfrm>
                  <a:off x="5784987" y="73272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7"/>
                <p:cNvSpPr/>
                <p:nvPr/>
              </p:nvSpPr>
              <p:spPr>
                <a:xfrm>
                  <a:off x="5784987" y="805955"/>
                  <a:ext cx="7065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7"/>
                <p:cNvSpPr/>
                <p:nvPr/>
              </p:nvSpPr>
              <p:spPr>
                <a:xfrm>
                  <a:off x="5784976" y="879172"/>
                  <a:ext cx="4653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67" name="Google Shape;367;p27"/>
            <p:cNvGrpSpPr/>
            <p:nvPr/>
          </p:nvGrpSpPr>
          <p:grpSpPr>
            <a:xfrm>
              <a:off x="5573850" y="3355500"/>
              <a:ext cx="381600" cy="356700"/>
              <a:chOff x="1062200" y="3366813"/>
              <a:chExt cx="381600" cy="356700"/>
            </a:xfrm>
          </p:grpSpPr>
          <p:sp>
            <p:nvSpPr>
              <p:cNvPr id="368" name="Google Shape;368;p27"/>
              <p:cNvSpPr/>
              <p:nvPr/>
            </p:nvSpPr>
            <p:spPr>
              <a:xfrm>
                <a:off x="1062200" y="3366813"/>
                <a:ext cx="381600" cy="356700"/>
              </a:xfrm>
              <a:prstGeom prst="roundRect">
                <a:avLst>
                  <a:gd fmla="val 18293" name="adj"/>
                </a:avLst>
              </a:prstGeom>
              <a:gradFill>
                <a:gsLst>
                  <a:gs pos="0">
                    <a:srgbClr val="3DB0FD"/>
                  </a:gs>
                  <a:gs pos="100000">
                    <a:srgbClr val="308EF7"/>
                  </a:gs>
                </a:gsLst>
                <a:lin ang="2698631"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7"/>
              <p:cNvGrpSpPr/>
              <p:nvPr/>
            </p:nvGrpSpPr>
            <p:grpSpPr>
              <a:xfrm>
                <a:off x="1138484" y="3433275"/>
                <a:ext cx="229200" cy="229200"/>
                <a:chOff x="955447" y="3891500"/>
                <a:chExt cx="229200" cy="229200"/>
              </a:xfrm>
            </p:grpSpPr>
            <p:sp>
              <p:nvSpPr>
                <p:cNvPr id="370" name="Google Shape;370;p27"/>
                <p:cNvSpPr/>
                <p:nvPr/>
              </p:nvSpPr>
              <p:spPr>
                <a:xfrm>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7"/>
                <p:cNvSpPr/>
                <p:nvPr/>
              </p:nvSpPr>
              <p:spPr>
                <a:xfrm rot="5400000">
                  <a:off x="955447" y="3985700"/>
                  <a:ext cx="229200" cy="40800"/>
                </a:xfrm>
                <a:prstGeom prst="roundRect">
                  <a:avLst>
                    <a:gd fmla="val 50000"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2" name="Google Shape;372;p27"/>
            <p:cNvGrpSpPr/>
            <p:nvPr/>
          </p:nvGrpSpPr>
          <p:grpSpPr>
            <a:xfrm rot="5400000">
              <a:off x="5462261" y="2839775"/>
              <a:ext cx="604800" cy="147600"/>
              <a:chOff x="7688649" y="828750"/>
              <a:chExt cx="604800" cy="147600"/>
            </a:xfrm>
          </p:grpSpPr>
          <p:sp>
            <p:nvSpPr>
              <p:cNvPr id="373" name="Google Shape;373;p27"/>
              <p:cNvSpPr/>
              <p:nvPr/>
            </p:nvSpPr>
            <p:spPr>
              <a:xfrm>
                <a:off x="8145849" y="828750"/>
                <a:ext cx="147600" cy="147600"/>
              </a:xfrm>
              <a:prstGeom prst="ellipse">
                <a:avLst/>
              </a:prstGeom>
              <a:gradFill>
                <a:gsLst>
                  <a:gs pos="0">
                    <a:srgbClr val="E9A984"/>
                  </a:gs>
                  <a:gs pos="100000">
                    <a:srgbClr val="E57C85"/>
                  </a:gs>
                </a:gsLst>
                <a:lin ang="2698631"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7917249" y="828750"/>
                <a:ext cx="147600" cy="147600"/>
              </a:xfrm>
              <a:prstGeom prst="ellipse">
                <a:avLst/>
              </a:prstGeom>
              <a:gradFill>
                <a:gsLst>
                  <a:gs pos="0">
                    <a:srgbClr val="FFF68E"/>
                  </a:gs>
                  <a:gs pos="100000">
                    <a:srgbClr val="FFD966"/>
                  </a:gs>
                </a:gsLst>
                <a:path path="circle">
                  <a:fillToRect b="50%" l="50%" r="50%" t="50%"/>
                </a:path>
                <a:tileRect/>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p:nvPr/>
            </p:nvSpPr>
            <p:spPr>
              <a:xfrm>
                <a:off x="7688649" y="828750"/>
                <a:ext cx="147600" cy="147600"/>
              </a:xfrm>
              <a:prstGeom prst="ellipse">
                <a:avLst/>
              </a:prstGeom>
              <a:gradFill>
                <a:gsLst>
                  <a:gs pos="0">
                    <a:srgbClr val="8D90E1"/>
                  </a:gs>
                  <a:gs pos="100000">
                    <a:schemeClr val="accent6"/>
                  </a:gs>
                </a:gsLst>
                <a:lin ang="5400700" scaled="0"/>
              </a:gra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76" name="Google Shape;376;p27"/>
          <p:cNvGrpSpPr/>
          <p:nvPr/>
        </p:nvGrpSpPr>
        <p:grpSpPr>
          <a:xfrm>
            <a:off x="2282900" y="2966425"/>
            <a:ext cx="1710600" cy="263700"/>
            <a:chOff x="2282900" y="800475"/>
            <a:chExt cx="1710600" cy="263700"/>
          </a:xfrm>
        </p:grpSpPr>
        <p:sp>
          <p:nvSpPr>
            <p:cNvPr id="377" name="Google Shape;377;p27"/>
            <p:cNvSpPr/>
            <p:nvPr/>
          </p:nvSpPr>
          <p:spPr>
            <a:xfrm>
              <a:off x="2282900" y="800475"/>
              <a:ext cx="1710600" cy="263700"/>
            </a:xfrm>
            <a:prstGeom prst="roundRect">
              <a:avLst>
                <a:gd fmla="val 28586" name="adj"/>
              </a:avLst>
            </a:prstGeom>
            <a:gradFill>
              <a:gsLst>
                <a:gs pos="0">
                  <a:schemeClr val="lt1"/>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7"/>
            <p:cNvSpPr/>
            <p:nvPr/>
          </p:nvSpPr>
          <p:spPr>
            <a:xfrm>
              <a:off x="2375150" y="844350"/>
              <a:ext cx="177653" cy="175796"/>
            </a:xfrm>
            <a:custGeom>
              <a:rect b="b" l="l" r="r" t="t"/>
              <a:pathLst>
                <a:path extrusionOk="0" h="8234" w="8321">
                  <a:moveTo>
                    <a:pt x="3359" y="1750"/>
                  </a:moveTo>
                  <a:cubicBezTo>
                    <a:pt x="3774" y="1750"/>
                    <a:pt x="4188" y="1908"/>
                    <a:pt x="4501" y="2220"/>
                  </a:cubicBezTo>
                  <a:cubicBezTo>
                    <a:pt x="4808" y="2527"/>
                    <a:pt x="4976" y="2931"/>
                    <a:pt x="4976" y="3360"/>
                  </a:cubicBezTo>
                  <a:cubicBezTo>
                    <a:pt x="4976" y="3795"/>
                    <a:pt x="4808" y="4199"/>
                    <a:pt x="4501" y="4500"/>
                  </a:cubicBezTo>
                  <a:cubicBezTo>
                    <a:pt x="4188" y="4815"/>
                    <a:pt x="3775" y="4973"/>
                    <a:pt x="3362" y="4973"/>
                  </a:cubicBezTo>
                  <a:cubicBezTo>
                    <a:pt x="2948" y="4973"/>
                    <a:pt x="2534" y="4815"/>
                    <a:pt x="2219" y="4500"/>
                  </a:cubicBezTo>
                  <a:cubicBezTo>
                    <a:pt x="1917" y="4199"/>
                    <a:pt x="1749" y="3795"/>
                    <a:pt x="1749" y="3360"/>
                  </a:cubicBezTo>
                  <a:cubicBezTo>
                    <a:pt x="1749" y="2931"/>
                    <a:pt x="1917" y="2527"/>
                    <a:pt x="2219" y="2220"/>
                  </a:cubicBezTo>
                  <a:cubicBezTo>
                    <a:pt x="2537" y="1908"/>
                    <a:pt x="2946" y="1750"/>
                    <a:pt x="3359" y="1750"/>
                  </a:cubicBezTo>
                  <a:close/>
                  <a:moveTo>
                    <a:pt x="3362" y="1"/>
                  </a:moveTo>
                  <a:cubicBezTo>
                    <a:pt x="2501" y="1"/>
                    <a:pt x="1639" y="328"/>
                    <a:pt x="982" y="983"/>
                  </a:cubicBezTo>
                  <a:cubicBezTo>
                    <a:pt x="347" y="1621"/>
                    <a:pt x="0" y="2466"/>
                    <a:pt x="0" y="3360"/>
                  </a:cubicBezTo>
                  <a:cubicBezTo>
                    <a:pt x="0" y="4260"/>
                    <a:pt x="347" y="5104"/>
                    <a:pt x="982" y="5739"/>
                  </a:cubicBezTo>
                  <a:cubicBezTo>
                    <a:pt x="1641" y="6398"/>
                    <a:pt x="2500" y="6726"/>
                    <a:pt x="3359" y="6726"/>
                  </a:cubicBezTo>
                  <a:cubicBezTo>
                    <a:pt x="3937" y="6726"/>
                    <a:pt x="4510" y="6561"/>
                    <a:pt x="5027" y="6265"/>
                  </a:cubicBezTo>
                  <a:lnTo>
                    <a:pt x="6741" y="7979"/>
                  </a:lnTo>
                  <a:cubicBezTo>
                    <a:pt x="6914" y="8152"/>
                    <a:pt x="7139" y="8234"/>
                    <a:pt x="7359" y="8234"/>
                  </a:cubicBezTo>
                  <a:cubicBezTo>
                    <a:pt x="7584" y="8234"/>
                    <a:pt x="7808" y="8152"/>
                    <a:pt x="7978" y="7979"/>
                  </a:cubicBezTo>
                  <a:cubicBezTo>
                    <a:pt x="8320" y="7635"/>
                    <a:pt x="8320" y="7083"/>
                    <a:pt x="7978" y="6740"/>
                  </a:cubicBezTo>
                  <a:lnTo>
                    <a:pt x="6264" y="5033"/>
                  </a:lnTo>
                  <a:cubicBezTo>
                    <a:pt x="6556" y="4526"/>
                    <a:pt x="6725" y="3959"/>
                    <a:pt x="6725" y="3360"/>
                  </a:cubicBezTo>
                  <a:cubicBezTo>
                    <a:pt x="6725" y="2466"/>
                    <a:pt x="6377" y="1621"/>
                    <a:pt x="5738" y="983"/>
                  </a:cubicBezTo>
                  <a:cubicBezTo>
                    <a:pt x="5083" y="328"/>
                    <a:pt x="4223" y="1"/>
                    <a:pt x="3362" y="1"/>
                  </a:cubicBezTo>
                  <a:close/>
                </a:path>
              </a:pathLst>
            </a:custGeom>
            <a:gradFill>
              <a:gsLst>
                <a:gs pos="0">
                  <a:srgbClr val="E57C85"/>
                </a:gs>
                <a:gs pos="100000">
                  <a:schemeClr val="accent6"/>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7"/>
            <p:cNvSpPr/>
            <p:nvPr/>
          </p:nvSpPr>
          <p:spPr>
            <a:xfrm>
              <a:off x="2663000" y="865783"/>
              <a:ext cx="1257000" cy="132900"/>
            </a:xfrm>
            <a:prstGeom prst="roundRect">
              <a:avLst>
                <a:gd fmla="val 5000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27"/>
          <p:cNvGrpSpPr/>
          <p:nvPr/>
        </p:nvGrpSpPr>
        <p:grpSpPr>
          <a:xfrm>
            <a:off x="2740505" y="1862116"/>
            <a:ext cx="795391" cy="626114"/>
            <a:chOff x="7760767" y="1176066"/>
            <a:chExt cx="795391" cy="626114"/>
          </a:xfrm>
        </p:grpSpPr>
        <p:sp>
          <p:nvSpPr>
            <p:cNvPr id="381" name="Google Shape;381;p27"/>
            <p:cNvSpPr/>
            <p:nvPr/>
          </p:nvSpPr>
          <p:spPr>
            <a:xfrm>
              <a:off x="7760767" y="1176066"/>
              <a:ext cx="795391" cy="626114"/>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2" name="Google Shape;382;p27"/>
            <p:cNvGrpSpPr/>
            <p:nvPr/>
          </p:nvGrpSpPr>
          <p:grpSpPr>
            <a:xfrm>
              <a:off x="7815937" y="1292090"/>
              <a:ext cx="594430" cy="276787"/>
              <a:chOff x="7603656" y="1520706"/>
              <a:chExt cx="657046" cy="305943"/>
            </a:xfrm>
          </p:grpSpPr>
          <p:sp>
            <p:nvSpPr>
              <p:cNvPr id="383" name="Google Shape;383;p27"/>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7"/>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7"/>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7"/>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0" name="Shape 390"/>
        <p:cNvGrpSpPr/>
        <p:nvPr/>
      </p:nvGrpSpPr>
      <p:grpSpPr>
        <a:xfrm>
          <a:off x="0" y="0"/>
          <a:ext cx="0" cy="0"/>
          <a:chOff x="0" y="0"/>
          <a:chExt cx="0" cy="0"/>
        </a:xfrm>
      </p:grpSpPr>
      <p:grpSp>
        <p:nvGrpSpPr>
          <p:cNvPr id="391" name="Google Shape;391;p29"/>
          <p:cNvGrpSpPr/>
          <p:nvPr/>
        </p:nvGrpSpPr>
        <p:grpSpPr>
          <a:xfrm>
            <a:off x="7362284" y="1723643"/>
            <a:ext cx="1781706" cy="3419867"/>
            <a:chOff x="7397009" y="1731193"/>
            <a:chExt cx="1781706" cy="3419867"/>
          </a:xfrm>
        </p:grpSpPr>
        <p:sp>
          <p:nvSpPr>
            <p:cNvPr id="392" name="Google Shape;392;p29"/>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9"/>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9"/>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9"/>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9"/>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9"/>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9"/>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9"/>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9"/>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9"/>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9"/>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9"/>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9"/>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9"/>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9"/>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9"/>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9"/>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9"/>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9"/>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9"/>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9"/>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9"/>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9"/>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9"/>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9"/>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9"/>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9"/>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9" name="Google Shape;419;p29"/>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9"/>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9"/>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9"/>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9"/>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9"/>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9"/>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9"/>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9"/>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9"/>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9"/>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9"/>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9"/>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432" name="Google Shape;432;p29"/>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433" name="Shape 433"/>
        <p:cNvGrpSpPr/>
        <p:nvPr/>
      </p:nvGrpSpPr>
      <p:grpSpPr>
        <a:xfrm>
          <a:off x="0" y="0"/>
          <a:ext cx="0" cy="0"/>
          <a:chOff x="0" y="0"/>
          <a:chExt cx="0" cy="0"/>
        </a:xfrm>
      </p:grpSpPr>
      <p:sp>
        <p:nvSpPr>
          <p:cNvPr id="434" name="Google Shape;434;p30"/>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0"/>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0"/>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0"/>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438" name="Google Shape;438;p30"/>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439" name="Google Shape;439;p30"/>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440" name="Google Shape;440;p30"/>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0"/>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0"/>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0"/>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0"/>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0"/>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0"/>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0"/>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0"/>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9" name="Shape 449"/>
        <p:cNvGrpSpPr/>
        <p:nvPr/>
      </p:nvGrpSpPr>
      <p:grpSpPr>
        <a:xfrm>
          <a:off x="0" y="0"/>
          <a:ext cx="0" cy="0"/>
          <a:chOff x="0" y="0"/>
          <a:chExt cx="0" cy="0"/>
        </a:xfrm>
      </p:grpSpPr>
      <p:sp>
        <p:nvSpPr>
          <p:cNvPr id="450" name="Google Shape;450;p31"/>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9" name="Google Shape;469;p31"/>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4"/>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188900"/>
            <a:ext cx="7704000" cy="3380100"/>
          </a:xfrm>
          <a:prstGeom prst="rect">
            <a:avLst/>
          </a:prstGeom>
        </p:spPr>
        <p:txBody>
          <a:bodyPr anchorCtr="0" anchor="ctr" bIns="91425" lIns="91425" spcFirstLastPara="1" rIns="91425" wrap="square" tIns="91425">
            <a:noAutofit/>
          </a:bodyPr>
          <a:lstStyle>
            <a:lvl1pPr indent="-298450" lvl="0" marL="457200" rtl="0">
              <a:lnSpc>
                <a:spcPct val="100000"/>
              </a:lnSpc>
              <a:spcBef>
                <a:spcPts val="0"/>
              </a:spcBef>
              <a:spcAft>
                <a:spcPts val="0"/>
              </a:spcAft>
              <a:buClr>
                <a:schemeClr val="accent1"/>
              </a:buClr>
              <a:buSzPts val="1100"/>
              <a:buAutoNum type="arabicPeriod"/>
              <a:defRPr sz="1000"/>
            </a:lvl1pPr>
            <a:lvl2pPr indent="-304800" lvl="1" marL="914400" rtl="0">
              <a:lnSpc>
                <a:spcPct val="115000"/>
              </a:lnSpc>
              <a:spcBef>
                <a:spcPts val="0"/>
              </a:spcBef>
              <a:spcAft>
                <a:spcPts val="0"/>
              </a:spcAft>
              <a:buSzPts val="1200"/>
              <a:buFont typeface="Roboto Condensed Light"/>
              <a:buAutoNum type="alphaLcPeriod"/>
              <a:defRPr/>
            </a:lvl2pPr>
            <a:lvl3pPr indent="-304800" lvl="2" marL="1371600" rtl="0">
              <a:lnSpc>
                <a:spcPct val="115000"/>
              </a:lnSpc>
              <a:spcBef>
                <a:spcPts val="0"/>
              </a:spcBef>
              <a:spcAft>
                <a:spcPts val="0"/>
              </a:spcAft>
              <a:buSzPts val="1200"/>
              <a:buFont typeface="Roboto Condensed Light"/>
              <a:buAutoNum type="romanLcPeriod"/>
              <a:defRPr/>
            </a:lvl3pPr>
            <a:lvl4pPr indent="-304800" lvl="3" marL="1828800" rtl="0">
              <a:lnSpc>
                <a:spcPct val="115000"/>
              </a:lnSpc>
              <a:spcBef>
                <a:spcPts val="0"/>
              </a:spcBef>
              <a:spcAft>
                <a:spcPts val="0"/>
              </a:spcAft>
              <a:buSzPts val="1200"/>
              <a:buFont typeface="Roboto Condensed Light"/>
              <a:buAutoNum type="arabicPeriod"/>
              <a:defRPr/>
            </a:lvl4pPr>
            <a:lvl5pPr indent="-304800" lvl="4" marL="2286000" rtl="0">
              <a:lnSpc>
                <a:spcPct val="115000"/>
              </a:lnSpc>
              <a:spcBef>
                <a:spcPts val="0"/>
              </a:spcBef>
              <a:spcAft>
                <a:spcPts val="0"/>
              </a:spcAft>
              <a:buSzPts val="1200"/>
              <a:buFont typeface="Roboto Condensed Light"/>
              <a:buAutoNum type="alphaLcPeriod"/>
              <a:defRPr/>
            </a:lvl5pPr>
            <a:lvl6pPr indent="-304800" lvl="5" marL="2743200" rtl="0">
              <a:lnSpc>
                <a:spcPct val="115000"/>
              </a:lnSpc>
              <a:spcBef>
                <a:spcPts val="0"/>
              </a:spcBef>
              <a:spcAft>
                <a:spcPts val="0"/>
              </a:spcAft>
              <a:buSzPts val="1200"/>
              <a:buFont typeface="Roboto Condensed Light"/>
              <a:buAutoNum type="romanLcPeriod"/>
              <a:defRPr/>
            </a:lvl6pPr>
            <a:lvl7pPr indent="-304800" lvl="6" marL="3200400" rtl="0">
              <a:lnSpc>
                <a:spcPct val="115000"/>
              </a:lnSpc>
              <a:spcBef>
                <a:spcPts val="0"/>
              </a:spcBef>
              <a:spcAft>
                <a:spcPts val="0"/>
              </a:spcAft>
              <a:buSzPts val="1200"/>
              <a:buFont typeface="Roboto Condensed Light"/>
              <a:buAutoNum type="arabicPeriod"/>
              <a:defRPr/>
            </a:lvl7pPr>
            <a:lvl8pPr indent="-304800" lvl="7" marL="3657600" rtl="0">
              <a:lnSpc>
                <a:spcPct val="115000"/>
              </a:lnSpc>
              <a:spcBef>
                <a:spcPts val="0"/>
              </a:spcBef>
              <a:spcAft>
                <a:spcPts val="0"/>
              </a:spcAft>
              <a:buSzPts val="1200"/>
              <a:buFont typeface="Roboto Condensed Light"/>
              <a:buAutoNum type="alphaLcPeriod"/>
              <a:defRPr/>
            </a:lvl8pPr>
            <a:lvl9pPr indent="-304800" lvl="8" marL="4114800" rtl="0">
              <a:lnSpc>
                <a:spcPct val="115000"/>
              </a:lnSpc>
              <a:spcBef>
                <a:spcPts val="0"/>
              </a:spcBef>
              <a:spcAft>
                <a:spcPts val="0"/>
              </a:spcAft>
              <a:buSzPts val="1200"/>
              <a:buFont typeface="Roboto Condensed Light"/>
              <a:buAutoNum type="romanLcPeriod"/>
              <a:defRPr/>
            </a:lvl9pPr>
          </a:lstStyle>
          <a:p/>
        </p:txBody>
      </p:sp>
      <p:grpSp>
        <p:nvGrpSpPr>
          <p:cNvPr id="33" name="Google Shape;33;p4"/>
          <p:cNvGrpSpPr/>
          <p:nvPr/>
        </p:nvGrpSpPr>
        <p:grpSpPr>
          <a:xfrm>
            <a:off x="8424000" y="209250"/>
            <a:ext cx="433550" cy="78899"/>
            <a:chOff x="8424000" y="285450"/>
            <a:chExt cx="433550" cy="78899"/>
          </a:xfrm>
        </p:grpSpPr>
        <p:cxnSp>
          <p:nvCxnSpPr>
            <p:cNvPr id="34" name="Google Shape;34;p4"/>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35" name="Google Shape;35;p4"/>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 name="Google Shape;36;p4"/>
            <p:cNvGrpSpPr/>
            <p:nvPr/>
          </p:nvGrpSpPr>
          <p:grpSpPr>
            <a:xfrm>
              <a:off x="8785929" y="285450"/>
              <a:ext cx="71621" cy="78899"/>
              <a:chOff x="3621700" y="273825"/>
              <a:chExt cx="100875" cy="111125"/>
            </a:xfrm>
          </p:grpSpPr>
          <p:cxnSp>
            <p:nvCxnSpPr>
              <p:cNvPr id="37" name="Google Shape;37;p4"/>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38" name="Google Shape;38;p4"/>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70" name="Shape 470"/>
        <p:cNvGrpSpPr/>
        <p:nvPr/>
      </p:nvGrpSpPr>
      <p:grpSpPr>
        <a:xfrm>
          <a:off x="0" y="0"/>
          <a:ext cx="0" cy="0"/>
          <a:chOff x="0" y="0"/>
          <a:chExt cx="0" cy="0"/>
        </a:xfrm>
      </p:grpSpPr>
      <p:sp>
        <p:nvSpPr>
          <p:cNvPr id="471" name="Google Shape;471;p32"/>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2"/>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473" name="Google Shape;473;p32"/>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4" name="Shape 474"/>
        <p:cNvGrpSpPr/>
        <p:nvPr/>
      </p:nvGrpSpPr>
      <p:grpSpPr>
        <a:xfrm>
          <a:off x="0" y="0"/>
          <a:ext cx="0" cy="0"/>
          <a:chOff x="0" y="0"/>
          <a:chExt cx="0" cy="0"/>
        </a:xfrm>
      </p:grpSpPr>
      <p:sp>
        <p:nvSpPr>
          <p:cNvPr id="475" name="Google Shape;475;p33"/>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476" name="Google Shape;476;p33"/>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477" name="Google Shape;477;p33"/>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478" name="Google Shape;478;p33"/>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479" name="Google Shape;479;p33"/>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480" name="Google Shape;480;p33"/>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1" name="Shape 481"/>
        <p:cNvGrpSpPr/>
        <p:nvPr/>
      </p:nvGrpSpPr>
      <p:grpSpPr>
        <a:xfrm>
          <a:off x="0" y="0"/>
          <a:ext cx="0" cy="0"/>
          <a:chOff x="0" y="0"/>
          <a:chExt cx="0" cy="0"/>
        </a:xfrm>
      </p:grpSpPr>
      <p:sp>
        <p:nvSpPr>
          <p:cNvPr id="482" name="Google Shape;482;p3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83" name="Shape 483"/>
        <p:cNvGrpSpPr/>
        <p:nvPr/>
      </p:nvGrpSpPr>
      <p:grpSpPr>
        <a:xfrm>
          <a:off x="0" y="0"/>
          <a:ext cx="0" cy="0"/>
          <a:chOff x="0" y="0"/>
          <a:chExt cx="0" cy="0"/>
        </a:xfrm>
      </p:grpSpPr>
      <p:sp>
        <p:nvSpPr>
          <p:cNvPr id="484" name="Google Shape;484;p3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485" name="Google Shape;485;p35"/>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86" name="Google Shape;486;p35"/>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488" name="Shape 488"/>
        <p:cNvGrpSpPr/>
        <p:nvPr/>
      </p:nvGrpSpPr>
      <p:grpSpPr>
        <a:xfrm>
          <a:off x="0" y="0"/>
          <a:ext cx="0" cy="0"/>
          <a:chOff x="0" y="0"/>
          <a:chExt cx="0" cy="0"/>
        </a:xfrm>
      </p:grpSpPr>
      <p:sp>
        <p:nvSpPr>
          <p:cNvPr id="489" name="Google Shape;489;p36"/>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6"/>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6"/>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6"/>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6"/>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6"/>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6"/>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6"/>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6"/>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6"/>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6"/>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6"/>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6"/>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6"/>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6"/>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6"/>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6"/>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6"/>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6"/>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6"/>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515" name="Google Shape;515;p36"/>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6" name="Shape 516"/>
        <p:cNvGrpSpPr/>
        <p:nvPr/>
      </p:nvGrpSpPr>
      <p:grpSpPr>
        <a:xfrm>
          <a:off x="0" y="0"/>
          <a:ext cx="0" cy="0"/>
          <a:chOff x="0" y="0"/>
          <a:chExt cx="0" cy="0"/>
        </a:xfrm>
      </p:grpSpPr>
      <p:sp>
        <p:nvSpPr>
          <p:cNvPr id="517" name="Google Shape;517;p37"/>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518" name="Google Shape;518;p3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519" name="Google Shape;519;p37"/>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7"/>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521" name="Shape 521"/>
        <p:cNvGrpSpPr/>
        <p:nvPr/>
      </p:nvGrpSpPr>
      <p:grpSpPr>
        <a:xfrm>
          <a:off x="0" y="0"/>
          <a:ext cx="0" cy="0"/>
          <a:chOff x="0" y="0"/>
          <a:chExt cx="0" cy="0"/>
        </a:xfrm>
      </p:grpSpPr>
      <p:sp>
        <p:nvSpPr>
          <p:cNvPr id="522" name="Google Shape;522;p38"/>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8"/>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8"/>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525" name="Google Shape;525;p38"/>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8"/>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8"/>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8"/>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9" name="Shape 529"/>
        <p:cNvGrpSpPr/>
        <p:nvPr/>
      </p:nvGrpSpPr>
      <p:grpSpPr>
        <a:xfrm>
          <a:off x="0" y="0"/>
          <a:ext cx="0" cy="0"/>
          <a:chOff x="0" y="0"/>
          <a:chExt cx="0" cy="0"/>
        </a:xfrm>
      </p:grpSpPr>
      <p:sp>
        <p:nvSpPr>
          <p:cNvPr id="530" name="Google Shape;530;p39"/>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531" name="Google Shape;531;p39"/>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9"/>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9"/>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9"/>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9"/>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9"/>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9"/>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9"/>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9"/>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9"/>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9"/>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9"/>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3" name="Shape 543"/>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544" name="Shape 544"/>
        <p:cNvGrpSpPr/>
        <p:nvPr/>
      </p:nvGrpSpPr>
      <p:grpSpPr>
        <a:xfrm>
          <a:off x="0" y="0"/>
          <a:ext cx="0" cy="0"/>
          <a:chOff x="0" y="0"/>
          <a:chExt cx="0" cy="0"/>
        </a:xfrm>
      </p:grpSpPr>
      <p:grpSp>
        <p:nvGrpSpPr>
          <p:cNvPr id="545" name="Google Shape;545;p41"/>
          <p:cNvGrpSpPr/>
          <p:nvPr/>
        </p:nvGrpSpPr>
        <p:grpSpPr>
          <a:xfrm>
            <a:off x="-25" y="2816286"/>
            <a:ext cx="9144046" cy="948350"/>
            <a:chOff x="-25" y="2816286"/>
            <a:chExt cx="9144046" cy="948350"/>
          </a:xfrm>
        </p:grpSpPr>
        <p:sp>
          <p:nvSpPr>
            <p:cNvPr id="546" name="Google Shape;546;p41"/>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1"/>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1"/>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41"/>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1"/>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1"/>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1"/>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1"/>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41"/>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1"/>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41"/>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41"/>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41"/>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41"/>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41"/>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1"/>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41"/>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41"/>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4" name="Google Shape;564;p41"/>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5" name="Google Shape;565;p41"/>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566" name="Google Shape;566;p41"/>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567" name="Google Shape;567;p41"/>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568" name="Google Shape;568;p41"/>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69" name="Google Shape;569;p41"/>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570" name="Google Shape;570;p41"/>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571" name="Google Shape;571;p41"/>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572" name="Google Shape;572;p41"/>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5"/>
          <p:cNvSpPr/>
          <p:nvPr/>
        </p:nvSpPr>
        <p:spPr>
          <a:xfrm>
            <a:off x="7200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5"/>
          <p:cNvSpPr/>
          <p:nvPr/>
        </p:nvSpPr>
        <p:spPr>
          <a:xfrm>
            <a:off x="4620900" y="1188900"/>
            <a:ext cx="38031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5"/>
          <p:cNvSpPr txBox="1"/>
          <p:nvPr>
            <p:ph idx="1" type="subTitle"/>
          </p:nvPr>
        </p:nvSpPr>
        <p:spPr>
          <a:xfrm>
            <a:off x="1149300" y="2465950"/>
            <a:ext cx="2944500" cy="4620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3" name="Google Shape;43;p5"/>
          <p:cNvSpPr txBox="1"/>
          <p:nvPr>
            <p:ph idx="2" type="subTitle"/>
          </p:nvPr>
        </p:nvSpPr>
        <p:spPr>
          <a:xfrm>
            <a:off x="5126400" y="2558050"/>
            <a:ext cx="2944500" cy="2778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2500"/>
              <a:buFont typeface="Bebas Neue"/>
              <a:buNone/>
              <a:defRPr b="1" sz="2000">
                <a:solidFill>
                  <a:schemeClr val="dk2"/>
                </a:solidFill>
                <a:latin typeface="Oswald"/>
                <a:ea typeface="Oswald"/>
                <a:cs typeface="Oswald"/>
                <a:sym typeface="Oswald"/>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44" name="Google Shape;44;p5"/>
          <p:cNvSpPr txBox="1"/>
          <p:nvPr>
            <p:ph idx="3" type="subTitle"/>
          </p:nvPr>
        </p:nvSpPr>
        <p:spPr>
          <a:xfrm>
            <a:off x="11493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5" name="Google Shape;45;p5"/>
          <p:cNvSpPr txBox="1"/>
          <p:nvPr>
            <p:ph idx="4" type="subTitle"/>
          </p:nvPr>
        </p:nvSpPr>
        <p:spPr>
          <a:xfrm>
            <a:off x="5050200" y="2927650"/>
            <a:ext cx="2944500" cy="12786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 name="Google Shape;46;p5"/>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47" name="Google Shape;47;p5"/>
          <p:cNvGrpSpPr/>
          <p:nvPr/>
        </p:nvGrpSpPr>
        <p:grpSpPr>
          <a:xfrm>
            <a:off x="8424000" y="209250"/>
            <a:ext cx="433550" cy="78899"/>
            <a:chOff x="8424000" y="285450"/>
            <a:chExt cx="433550" cy="78899"/>
          </a:xfrm>
        </p:grpSpPr>
        <p:cxnSp>
          <p:nvCxnSpPr>
            <p:cNvPr id="48" name="Google Shape;48;p5"/>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49" name="Google Shape;49;p5"/>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 name="Google Shape;50;p5"/>
            <p:cNvGrpSpPr/>
            <p:nvPr/>
          </p:nvGrpSpPr>
          <p:grpSpPr>
            <a:xfrm>
              <a:off x="8785929" y="285450"/>
              <a:ext cx="71621" cy="78899"/>
              <a:chOff x="3621700" y="273825"/>
              <a:chExt cx="100875" cy="111125"/>
            </a:xfrm>
          </p:grpSpPr>
          <p:cxnSp>
            <p:nvCxnSpPr>
              <p:cNvPr id="51" name="Google Shape;51;p5"/>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52" name="Google Shape;52;p5"/>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73" name="Shape 573"/>
        <p:cNvGrpSpPr/>
        <p:nvPr/>
      </p:nvGrpSpPr>
      <p:grpSpPr>
        <a:xfrm>
          <a:off x="0" y="0"/>
          <a:ext cx="0" cy="0"/>
          <a:chOff x="0" y="0"/>
          <a:chExt cx="0" cy="0"/>
        </a:xfrm>
      </p:grpSpPr>
      <p:sp>
        <p:nvSpPr>
          <p:cNvPr id="574" name="Google Shape;574;p42"/>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42"/>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42"/>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42"/>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42"/>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2"/>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580" name="Google Shape;580;p42"/>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581" name="Google Shape;581;p42"/>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582" name="Google Shape;582;p42"/>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583" name="Google Shape;583;p42"/>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584" name="Google Shape;584;p42"/>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585" name="Google Shape;585;p42"/>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586" name="Google Shape;586;p42"/>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587" name="Google Shape;587;p42"/>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588" name="Google Shape;588;p42"/>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589" name="Shape 589"/>
        <p:cNvGrpSpPr/>
        <p:nvPr/>
      </p:nvGrpSpPr>
      <p:grpSpPr>
        <a:xfrm>
          <a:off x="0" y="0"/>
          <a:ext cx="0" cy="0"/>
          <a:chOff x="0" y="0"/>
          <a:chExt cx="0" cy="0"/>
        </a:xfrm>
      </p:grpSpPr>
      <p:sp>
        <p:nvSpPr>
          <p:cNvPr id="590" name="Google Shape;590;p43"/>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1" name="Google Shape;591;p43"/>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2" name="Google Shape;592;p43"/>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3" name="Google Shape;593;p43"/>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4" name="Google Shape;594;p43"/>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5" name="Google Shape;595;p43"/>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596" name="Google Shape;596;p43"/>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597" name="Google Shape;597;p43"/>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598" name="Google Shape;598;p43"/>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599" name="Shape 599"/>
        <p:cNvGrpSpPr/>
        <p:nvPr/>
      </p:nvGrpSpPr>
      <p:grpSpPr>
        <a:xfrm>
          <a:off x="0" y="0"/>
          <a:ext cx="0" cy="0"/>
          <a:chOff x="0" y="0"/>
          <a:chExt cx="0" cy="0"/>
        </a:xfrm>
      </p:grpSpPr>
      <p:sp>
        <p:nvSpPr>
          <p:cNvPr id="600" name="Google Shape;600;p44"/>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4"/>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602" name="Google Shape;602;p44"/>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603" name="Google Shape;603;p44"/>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44"/>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44"/>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4"/>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607" name="Shape 607"/>
        <p:cNvGrpSpPr/>
        <p:nvPr/>
      </p:nvGrpSpPr>
      <p:grpSpPr>
        <a:xfrm>
          <a:off x="0" y="0"/>
          <a:ext cx="0" cy="0"/>
          <a:chOff x="0" y="0"/>
          <a:chExt cx="0" cy="0"/>
        </a:xfrm>
      </p:grpSpPr>
      <p:sp>
        <p:nvSpPr>
          <p:cNvPr id="608" name="Google Shape;608;p45"/>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45"/>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45"/>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45"/>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45"/>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5"/>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45"/>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45"/>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45"/>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45"/>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45"/>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45"/>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620" name="Shape 620"/>
        <p:cNvGrpSpPr/>
        <p:nvPr/>
      </p:nvGrpSpPr>
      <p:grpSpPr>
        <a:xfrm>
          <a:off x="0" y="0"/>
          <a:ext cx="0" cy="0"/>
          <a:chOff x="0" y="0"/>
          <a:chExt cx="0" cy="0"/>
        </a:xfrm>
      </p:grpSpPr>
      <p:sp>
        <p:nvSpPr>
          <p:cNvPr id="621" name="Google Shape;621;p46"/>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46"/>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623" name="Google Shape;623;p46"/>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624" name="Google Shape;624;p46"/>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46"/>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6"/>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46"/>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46"/>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46"/>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46"/>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6"/>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46"/>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46"/>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46"/>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46"/>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46"/>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6"/>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46"/>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46"/>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46"/>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46"/>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46"/>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46"/>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46"/>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46"/>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46"/>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46"/>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46"/>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6"/>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46"/>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46"/>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46"/>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46"/>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46"/>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6"/>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656" name="Shape 656"/>
        <p:cNvGrpSpPr/>
        <p:nvPr/>
      </p:nvGrpSpPr>
      <p:grpSpPr>
        <a:xfrm>
          <a:off x="0" y="0"/>
          <a:ext cx="0" cy="0"/>
          <a:chOff x="0" y="0"/>
          <a:chExt cx="0" cy="0"/>
        </a:xfrm>
      </p:grpSpPr>
      <p:sp>
        <p:nvSpPr>
          <p:cNvPr id="657" name="Google Shape;657;p47"/>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7"/>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47"/>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7"/>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47"/>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47"/>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663" name="Google Shape;663;p47"/>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664" name="Google Shape;664;p47"/>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665" name="Google Shape;665;p47"/>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666" name="Shape 666"/>
        <p:cNvGrpSpPr/>
        <p:nvPr/>
      </p:nvGrpSpPr>
      <p:grpSpPr>
        <a:xfrm>
          <a:off x="0" y="0"/>
          <a:ext cx="0" cy="0"/>
          <a:chOff x="0" y="0"/>
          <a:chExt cx="0" cy="0"/>
        </a:xfrm>
      </p:grpSpPr>
      <p:sp>
        <p:nvSpPr>
          <p:cNvPr id="667" name="Google Shape;667;p48"/>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668" name="Google Shape;668;p4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669" name="Shape 669"/>
        <p:cNvGrpSpPr/>
        <p:nvPr/>
      </p:nvGrpSpPr>
      <p:grpSpPr>
        <a:xfrm>
          <a:off x="0" y="0"/>
          <a:ext cx="0" cy="0"/>
          <a:chOff x="0" y="0"/>
          <a:chExt cx="0" cy="0"/>
        </a:xfrm>
      </p:grpSpPr>
      <p:sp>
        <p:nvSpPr>
          <p:cNvPr id="670" name="Google Shape;670;p49"/>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1" name="Google Shape;671;p49"/>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72" name="Google Shape;672;p49"/>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3" name="Google Shape;673;p49"/>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74" name="Google Shape;674;p49"/>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5" name="Google Shape;675;p49"/>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76" name="Google Shape;676;p49"/>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7" name="Google Shape;677;p49"/>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78" name="Google Shape;678;p49"/>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79" name="Google Shape;679;p49"/>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80" name="Google Shape;680;p49"/>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81" name="Google Shape;681;p49"/>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682" name="Google Shape;682;p49"/>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683" name="Google Shape;683;p49"/>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49"/>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685" name="Shape 685"/>
        <p:cNvGrpSpPr/>
        <p:nvPr/>
      </p:nvGrpSpPr>
      <p:grpSpPr>
        <a:xfrm>
          <a:off x="0" y="0"/>
          <a:ext cx="0" cy="0"/>
          <a:chOff x="0" y="0"/>
          <a:chExt cx="0" cy="0"/>
        </a:xfrm>
      </p:grpSpPr>
      <p:sp>
        <p:nvSpPr>
          <p:cNvPr id="686" name="Google Shape;686;p50"/>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687" name="Google Shape;687;p50"/>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688" name="Google Shape;688;p50"/>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689" name="Google Shape;689;p50"/>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50"/>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50"/>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692" name="Shape 692"/>
        <p:cNvGrpSpPr/>
        <p:nvPr/>
      </p:nvGrpSpPr>
      <p:grpSpPr>
        <a:xfrm>
          <a:off x="0" y="0"/>
          <a:ext cx="0" cy="0"/>
          <a:chOff x="0" y="0"/>
          <a:chExt cx="0" cy="0"/>
        </a:xfrm>
      </p:grpSpPr>
      <p:sp>
        <p:nvSpPr>
          <p:cNvPr id="693" name="Google Shape;693;p51"/>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4" name="Google Shape;694;p51"/>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695" name="Google Shape;695;p51"/>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6" name="Google Shape;696;p51"/>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697" name="Google Shape;697;p51"/>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98" name="Google Shape;698;p51"/>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699" name="Google Shape;699;p51"/>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1"/>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1"/>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1"/>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1"/>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1"/>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1"/>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1"/>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51"/>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
          <p:cNvSpPr txBox="1"/>
          <p:nvPr>
            <p:ph type="title"/>
          </p:nvPr>
        </p:nvSpPr>
        <p:spPr>
          <a:xfrm>
            <a:off x="720000" y="540000"/>
            <a:ext cx="72039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6" name="Google Shape;56;p6"/>
          <p:cNvGrpSpPr/>
          <p:nvPr/>
        </p:nvGrpSpPr>
        <p:grpSpPr>
          <a:xfrm>
            <a:off x="8424000" y="209250"/>
            <a:ext cx="433550" cy="78899"/>
            <a:chOff x="8424000" y="285450"/>
            <a:chExt cx="433550" cy="78899"/>
          </a:xfrm>
        </p:grpSpPr>
        <p:cxnSp>
          <p:nvCxnSpPr>
            <p:cNvPr id="57" name="Google Shape;57;p6"/>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58" name="Google Shape;58;p6"/>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 name="Google Shape;59;p6"/>
            <p:cNvGrpSpPr/>
            <p:nvPr/>
          </p:nvGrpSpPr>
          <p:grpSpPr>
            <a:xfrm>
              <a:off x="8785929" y="285450"/>
              <a:ext cx="71621" cy="78899"/>
              <a:chOff x="3621700" y="273825"/>
              <a:chExt cx="100875" cy="111125"/>
            </a:xfrm>
          </p:grpSpPr>
          <p:cxnSp>
            <p:nvCxnSpPr>
              <p:cNvPr id="60" name="Google Shape;60;p6"/>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61" name="Google Shape;61;p6"/>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11" name="Shape 711"/>
        <p:cNvGrpSpPr/>
        <p:nvPr/>
      </p:nvGrpSpPr>
      <p:grpSpPr>
        <a:xfrm>
          <a:off x="0" y="0"/>
          <a:ext cx="0" cy="0"/>
          <a:chOff x="0" y="0"/>
          <a:chExt cx="0" cy="0"/>
        </a:xfrm>
      </p:grpSpPr>
      <p:grpSp>
        <p:nvGrpSpPr>
          <p:cNvPr id="712" name="Google Shape;712;p53"/>
          <p:cNvGrpSpPr/>
          <p:nvPr/>
        </p:nvGrpSpPr>
        <p:grpSpPr>
          <a:xfrm>
            <a:off x="7362284" y="1723643"/>
            <a:ext cx="1781706" cy="3419867"/>
            <a:chOff x="7397009" y="1731193"/>
            <a:chExt cx="1781706" cy="3419867"/>
          </a:xfrm>
        </p:grpSpPr>
        <p:sp>
          <p:nvSpPr>
            <p:cNvPr id="713" name="Google Shape;713;p53"/>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53"/>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53"/>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53"/>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53"/>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53"/>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53"/>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53"/>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53"/>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53"/>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53"/>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53"/>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53"/>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53"/>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53"/>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53"/>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53"/>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53"/>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3"/>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3"/>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3"/>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3"/>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3"/>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3"/>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3"/>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3"/>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53"/>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40" name="Google Shape;740;p53"/>
          <p:cNvSpPr/>
          <p:nvPr/>
        </p:nvSpPr>
        <p:spPr>
          <a:xfrm>
            <a:off x="1962382" y="0"/>
            <a:ext cx="2721868" cy="387420"/>
          </a:xfrm>
          <a:custGeom>
            <a:rect b="b" l="l" r="r" t="t"/>
            <a:pathLst>
              <a:path extrusionOk="0" h="5657" w="39744">
                <a:moveTo>
                  <a:pt x="1" y="1"/>
                </a:moveTo>
                <a:lnTo>
                  <a:pt x="1" y="5656"/>
                </a:lnTo>
                <a:lnTo>
                  <a:pt x="39744" y="5656"/>
                </a:lnTo>
                <a:lnTo>
                  <a:pt x="397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53"/>
          <p:cNvSpPr/>
          <p:nvPr/>
        </p:nvSpPr>
        <p:spPr>
          <a:xfrm>
            <a:off x="873813" y="0"/>
            <a:ext cx="664647" cy="387420"/>
          </a:xfrm>
          <a:custGeom>
            <a:rect b="b" l="l" r="r" t="t"/>
            <a:pathLst>
              <a:path extrusionOk="0" h="5657" w="9705">
                <a:moveTo>
                  <a:pt x="1" y="1"/>
                </a:moveTo>
                <a:lnTo>
                  <a:pt x="1" y="5656"/>
                </a:lnTo>
                <a:lnTo>
                  <a:pt x="9704" y="5656"/>
                </a:lnTo>
                <a:lnTo>
                  <a:pt x="970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53"/>
          <p:cNvSpPr/>
          <p:nvPr/>
        </p:nvSpPr>
        <p:spPr>
          <a:xfrm>
            <a:off x="1049134" y="938616"/>
            <a:ext cx="212098" cy="385776"/>
          </a:xfrm>
          <a:custGeom>
            <a:rect b="b" l="l" r="r" t="t"/>
            <a:pathLst>
              <a:path extrusionOk="0" h="5633" w="3097">
                <a:moveTo>
                  <a:pt x="2239" y="1"/>
                </a:moveTo>
                <a:lnTo>
                  <a:pt x="1" y="5275"/>
                </a:lnTo>
                <a:lnTo>
                  <a:pt x="846" y="5633"/>
                </a:lnTo>
                <a:lnTo>
                  <a:pt x="3096" y="370"/>
                </a:lnTo>
                <a:lnTo>
                  <a:pt x="223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53"/>
          <p:cNvSpPr/>
          <p:nvPr/>
        </p:nvSpPr>
        <p:spPr>
          <a:xfrm>
            <a:off x="873813" y="1008745"/>
            <a:ext cx="167240" cy="245519"/>
          </a:xfrm>
          <a:custGeom>
            <a:rect b="b" l="l" r="r" t="t"/>
            <a:pathLst>
              <a:path extrusionOk="0" h="3585" w="2442">
                <a:moveTo>
                  <a:pt x="1787" y="1"/>
                </a:moveTo>
                <a:lnTo>
                  <a:pt x="1" y="1787"/>
                </a:lnTo>
                <a:lnTo>
                  <a:pt x="1787" y="3585"/>
                </a:lnTo>
                <a:lnTo>
                  <a:pt x="2442" y="2930"/>
                </a:lnTo>
                <a:lnTo>
                  <a:pt x="1299" y="1787"/>
                </a:lnTo>
                <a:lnTo>
                  <a:pt x="2442" y="656"/>
                </a:lnTo>
                <a:lnTo>
                  <a:pt x="178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53"/>
          <p:cNvSpPr/>
          <p:nvPr/>
        </p:nvSpPr>
        <p:spPr>
          <a:xfrm>
            <a:off x="1268492" y="1008745"/>
            <a:ext cx="168062" cy="245519"/>
          </a:xfrm>
          <a:custGeom>
            <a:rect b="b" l="l" r="r" t="t"/>
            <a:pathLst>
              <a:path extrusionOk="0" h="3585" w="2454">
                <a:moveTo>
                  <a:pt x="655" y="1"/>
                </a:moveTo>
                <a:lnTo>
                  <a:pt x="0" y="656"/>
                </a:lnTo>
                <a:lnTo>
                  <a:pt x="1143" y="1787"/>
                </a:lnTo>
                <a:lnTo>
                  <a:pt x="0" y="2930"/>
                </a:lnTo>
                <a:lnTo>
                  <a:pt x="655" y="3585"/>
                </a:lnTo>
                <a:lnTo>
                  <a:pt x="2453" y="1787"/>
                </a:lnTo>
                <a:lnTo>
                  <a:pt x="65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53"/>
          <p:cNvSpPr/>
          <p:nvPr/>
        </p:nvSpPr>
        <p:spPr>
          <a:xfrm>
            <a:off x="3516020" y="4983597"/>
            <a:ext cx="1054395" cy="159912"/>
          </a:xfrm>
          <a:custGeom>
            <a:rect b="b" l="l" r="r" t="t"/>
            <a:pathLst>
              <a:path extrusionOk="0" h="2335" w="15396">
                <a:moveTo>
                  <a:pt x="1" y="1"/>
                </a:moveTo>
                <a:lnTo>
                  <a:pt x="1" y="2335"/>
                </a:lnTo>
                <a:lnTo>
                  <a:pt x="15395" y="2335"/>
                </a:lnTo>
                <a:lnTo>
                  <a:pt x="1539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53"/>
          <p:cNvSpPr/>
          <p:nvPr/>
        </p:nvSpPr>
        <p:spPr>
          <a:xfrm>
            <a:off x="1160341" y="4983597"/>
            <a:ext cx="2152689" cy="159912"/>
          </a:xfrm>
          <a:custGeom>
            <a:rect b="b" l="l" r="r" t="t"/>
            <a:pathLst>
              <a:path extrusionOk="0" h="2335" w="31433">
                <a:moveTo>
                  <a:pt x="0" y="1"/>
                </a:moveTo>
                <a:lnTo>
                  <a:pt x="0" y="2335"/>
                </a:lnTo>
                <a:lnTo>
                  <a:pt x="31433" y="2335"/>
                </a:lnTo>
                <a:lnTo>
                  <a:pt x="314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53"/>
          <p:cNvSpPr/>
          <p:nvPr/>
        </p:nvSpPr>
        <p:spPr>
          <a:xfrm>
            <a:off x="1805333" y="4452017"/>
            <a:ext cx="3750923" cy="160666"/>
          </a:xfrm>
          <a:custGeom>
            <a:rect b="b" l="l" r="r" t="t"/>
            <a:pathLst>
              <a:path extrusionOk="0" h="2346" w="54770">
                <a:moveTo>
                  <a:pt x="0" y="0"/>
                </a:moveTo>
                <a:lnTo>
                  <a:pt x="0" y="2346"/>
                </a:lnTo>
                <a:lnTo>
                  <a:pt x="54769" y="2346"/>
                </a:lnTo>
                <a:lnTo>
                  <a:pt x="547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53"/>
          <p:cNvSpPr/>
          <p:nvPr/>
        </p:nvSpPr>
        <p:spPr>
          <a:xfrm>
            <a:off x="0" y="4452017"/>
            <a:ext cx="1490645" cy="160666"/>
          </a:xfrm>
          <a:custGeom>
            <a:rect b="b" l="l" r="r" t="t"/>
            <a:pathLst>
              <a:path extrusionOk="0" h="2346" w="21766">
                <a:moveTo>
                  <a:pt x="1" y="0"/>
                </a:moveTo>
                <a:lnTo>
                  <a:pt x="1" y="2346"/>
                </a:lnTo>
                <a:lnTo>
                  <a:pt x="21765" y="2346"/>
                </a:lnTo>
                <a:lnTo>
                  <a:pt x="21765"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53"/>
          <p:cNvSpPr/>
          <p:nvPr/>
        </p:nvSpPr>
        <p:spPr>
          <a:xfrm>
            <a:off x="596093" y="4717807"/>
            <a:ext cx="3218453" cy="160734"/>
          </a:xfrm>
          <a:custGeom>
            <a:rect b="b" l="l" r="r" t="t"/>
            <a:pathLst>
              <a:path extrusionOk="0" h="2347" w="46995">
                <a:moveTo>
                  <a:pt x="0" y="1"/>
                </a:moveTo>
                <a:lnTo>
                  <a:pt x="0" y="2346"/>
                </a:lnTo>
                <a:lnTo>
                  <a:pt x="46994" y="2346"/>
                </a:lnTo>
                <a:lnTo>
                  <a:pt x="469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53"/>
          <p:cNvSpPr/>
          <p:nvPr/>
        </p:nvSpPr>
        <p:spPr>
          <a:xfrm>
            <a:off x="0" y="4717807"/>
            <a:ext cx="364546" cy="160734"/>
          </a:xfrm>
          <a:custGeom>
            <a:rect b="b" l="l" r="r" t="t"/>
            <a:pathLst>
              <a:path extrusionOk="0" h="2347" w="5323">
                <a:moveTo>
                  <a:pt x="1" y="1"/>
                </a:moveTo>
                <a:lnTo>
                  <a:pt x="1" y="2346"/>
                </a:lnTo>
                <a:lnTo>
                  <a:pt x="5323" y="2346"/>
                </a:lnTo>
                <a:lnTo>
                  <a:pt x="532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53"/>
          <p:cNvSpPr/>
          <p:nvPr/>
        </p:nvSpPr>
        <p:spPr>
          <a:xfrm>
            <a:off x="0" y="4983597"/>
            <a:ext cx="828532" cy="159912"/>
          </a:xfrm>
          <a:custGeom>
            <a:rect b="b" l="l" r="r" t="t"/>
            <a:pathLst>
              <a:path extrusionOk="0" h="2335" w="12098">
                <a:moveTo>
                  <a:pt x="1" y="1"/>
                </a:moveTo>
                <a:lnTo>
                  <a:pt x="1" y="2335"/>
                </a:lnTo>
                <a:lnTo>
                  <a:pt x="12098" y="2335"/>
                </a:lnTo>
                <a:lnTo>
                  <a:pt x="12098"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53"/>
          <p:cNvSpPr txBox="1"/>
          <p:nvPr>
            <p:ph type="ctrTitle"/>
          </p:nvPr>
        </p:nvSpPr>
        <p:spPr>
          <a:xfrm>
            <a:off x="718575" y="1369045"/>
            <a:ext cx="8520600" cy="1910400"/>
          </a:xfrm>
          <a:prstGeom prst="rect">
            <a:avLst/>
          </a:prstGeom>
        </p:spPr>
        <p:txBody>
          <a:bodyPr anchorCtr="0" anchor="b" bIns="0" lIns="91425" spcFirstLastPara="1" rIns="91425" wrap="square" tIns="91425">
            <a:noAutofit/>
          </a:bodyPr>
          <a:lstStyle>
            <a:lvl1pPr lvl="0" rtl="0">
              <a:lnSpc>
                <a:spcPct val="80000"/>
              </a:lnSpc>
              <a:spcBef>
                <a:spcPts val="0"/>
              </a:spcBef>
              <a:spcAft>
                <a:spcPts val="0"/>
              </a:spcAft>
              <a:buSzPts val="7400"/>
              <a:buNone/>
              <a:defRPr sz="7400"/>
            </a:lvl1pPr>
            <a:lvl2pPr lvl="1" rtl="0" algn="ctr">
              <a:spcBef>
                <a:spcPts val="0"/>
              </a:spcBef>
              <a:spcAft>
                <a:spcPts val="0"/>
              </a:spcAft>
              <a:buSzPts val="6100"/>
              <a:buNone/>
              <a:defRPr sz="6100"/>
            </a:lvl2pPr>
            <a:lvl3pPr lvl="2" rtl="0" algn="ctr">
              <a:spcBef>
                <a:spcPts val="0"/>
              </a:spcBef>
              <a:spcAft>
                <a:spcPts val="0"/>
              </a:spcAft>
              <a:buSzPts val="6100"/>
              <a:buNone/>
              <a:defRPr sz="6100"/>
            </a:lvl3pPr>
            <a:lvl4pPr lvl="3" rtl="0" algn="ctr">
              <a:spcBef>
                <a:spcPts val="0"/>
              </a:spcBef>
              <a:spcAft>
                <a:spcPts val="0"/>
              </a:spcAft>
              <a:buSzPts val="6100"/>
              <a:buNone/>
              <a:defRPr sz="6100"/>
            </a:lvl4pPr>
            <a:lvl5pPr lvl="4" rtl="0" algn="ctr">
              <a:spcBef>
                <a:spcPts val="0"/>
              </a:spcBef>
              <a:spcAft>
                <a:spcPts val="0"/>
              </a:spcAft>
              <a:buSzPts val="6100"/>
              <a:buNone/>
              <a:defRPr sz="6100"/>
            </a:lvl5pPr>
            <a:lvl6pPr lvl="5" rtl="0" algn="ctr">
              <a:spcBef>
                <a:spcPts val="0"/>
              </a:spcBef>
              <a:spcAft>
                <a:spcPts val="0"/>
              </a:spcAft>
              <a:buSzPts val="6100"/>
              <a:buNone/>
              <a:defRPr sz="6100"/>
            </a:lvl6pPr>
            <a:lvl7pPr lvl="6" rtl="0" algn="ctr">
              <a:spcBef>
                <a:spcPts val="0"/>
              </a:spcBef>
              <a:spcAft>
                <a:spcPts val="0"/>
              </a:spcAft>
              <a:buSzPts val="6100"/>
              <a:buNone/>
              <a:defRPr sz="6100"/>
            </a:lvl7pPr>
            <a:lvl8pPr lvl="7" rtl="0" algn="ctr">
              <a:spcBef>
                <a:spcPts val="0"/>
              </a:spcBef>
              <a:spcAft>
                <a:spcPts val="0"/>
              </a:spcAft>
              <a:buSzPts val="6100"/>
              <a:buNone/>
              <a:defRPr sz="6100"/>
            </a:lvl8pPr>
            <a:lvl9pPr lvl="8" rtl="0" algn="ctr">
              <a:spcBef>
                <a:spcPts val="0"/>
              </a:spcBef>
              <a:spcAft>
                <a:spcPts val="0"/>
              </a:spcAft>
              <a:buSzPts val="6100"/>
              <a:buNone/>
              <a:defRPr sz="6100"/>
            </a:lvl9pPr>
          </a:lstStyle>
          <a:p/>
        </p:txBody>
      </p:sp>
      <p:sp>
        <p:nvSpPr>
          <p:cNvPr id="753" name="Google Shape;753;p53"/>
          <p:cNvSpPr txBox="1"/>
          <p:nvPr>
            <p:ph idx="1" type="subTitle"/>
          </p:nvPr>
        </p:nvSpPr>
        <p:spPr>
          <a:xfrm>
            <a:off x="769050" y="3396100"/>
            <a:ext cx="8520600" cy="7926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2100"/>
              <a:buNone/>
              <a:defRPr sz="2100"/>
            </a:lvl1pPr>
            <a:lvl2pPr lvl="1" rtl="0" algn="ctr">
              <a:lnSpc>
                <a:spcPct val="100000"/>
              </a:lnSpc>
              <a:spcBef>
                <a:spcPts val="0"/>
              </a:spcBef>
              <a:spcAft>
                <a:spcPts val="0"/>
              </a:spcAft>
              <a:buSzPts val="2900"/>
              <a:buNone/>
              <a:defRPr sz="2900"/>
            </a:lvl2pPr>
            <a:lvl3pPr lvl="2" rtl="0" algn="ctr">
              <a:lnSpc>
                <a:spcPct val="100000"/>
              </a:lnSpc>
              <a:spcBef>
                <a:spcPts val="0"/>
              </a:spcBef>
              <a:spcAft>
                <a:spcPts val="0"/>
              </a:spcAft>
              <a:buSzPts val="2900"/>
              <a:buNone/>
              <a:defRPr sz="2900"/>
            </a:lvl3pPr>
            <a:lvl4pPr lvl="3" rtl="0" algn="ctr">
              <a:lnSpc>
                <a:spcPct val="100000"/>
              </a:lnSpc>
              <a:spcBef>
                <a:spcPts val="0"/>
              </a:spcBef>
              <a:spcAft>
                <a:spcPts val="0"/>
              </a:spcAft>
              <a:buSzPts val="2900"/>
              <a:buNone/>
              <a:defRPr sz="2900"/>
            </a:lvl4pPr>
            <a:lvl5pPr lvl="4" rtl="0" algn="ctr">
              <a:lnSpc>
                <a:spcPct val="100000"/>
              </a:lnSpc>
              <a:spcBef>
                <a:spcPts val="0"/>
              </a:spcBef>
              <a:spcAft>
                <a:spcPts val="0"/>
              </a:spcAft>
              <a:buSzPts val="2900"/>
              <a:buNone/>
              <a:defRPr sz="2900"/>
            </a:lvl5pPr>
            <a:lvl6pPr lvl="5" rtl="0" algn="ctr">
              <a:lnSpc>
                <a:spcPct val="100000"/>
              </a:lnSpc>
              <a:spcBef>
                <a:spcPts val="0"/>
              </a:spcBef>
              <a:spcAft>
                <a:spcPts val="0"/>
              </a:spcAft>
              <a:buSzPts val="2900"/>
              <a:buNone/>
              <a:defRPr sz="2900"/>
            </a:lvl6pPr>
            <a:lvl7pPr lvl="6" rtl="0" algn="ctr">
              <a:lnSpc>
                <a:spcPct val="100000"/>
              </a:lnSpc>
              <a:spcBef>
                <a:spcPts val="0"/>
              </a:spcBef>
              <a:spcAft>
                <a:spcPts val="0"/>
              </a:spcAft>
              <a:buSzPts val="2900"/>
              <a:buNone/>
              <a:defRPr sz="2900"/>
            </a:lvl7pPr>
            <a:lvl8pPr lvl="7" rtl="0" algn="ctr">
              <a:lnSpc>
                <a:spcPct val="100000"/>
              </a:lnSpc>
              <a:spcBef>
                <a:spcPts val="0"/>
              </a:spcBef>
              <a:spcAft>
                <a:spcPts val="0"/>
              </a:spcAft>
              <a:buSzPts val="2900"/>
              <a:buNone/>
              <a:defRPr sz="2900"/>
            </a:lvl8pPr>
            <a:lvl9pPr lvl="8" rtl="0" algn="ctr">
              <a:lnSpc>
                <a:spcPct val="100000"/>
              </a:lnSpc>
              <a:spcBef>
                <a:spcPts val="0"/>
              </a:spcBef>
              <a:spcAft>
                <a:spcPts val="0"/>
              </a:spcAft>
              <a:buSzPts val="2900"/>
              <a:buNone/>
              <a:defRPr sz="29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3">
    <p:spTree>
      <p:nvGrpSpPr>
        <p:cNvPr id="754" name="Shape 754"/>
        <p:cNvGrpSpPr/>
        <p:nvPr/>
      </p:nvGrpSpPr>
      <p:grpSpPr>
        <a:xfrm>
          <a:off x="0" y="0"/>
          <a:ext cx="0" cy="0"/>
          <a:chOff x="0" y="0"/>
          <a:chExt cx="0" cy="0"/>
        </a:xfrm>
      </p:grpSpPr>
      <p:sp>
        <p:nvSpPr>
          <p:cNvPr id="755" name="Google Shape;755;p54"/>
          <p:cNvSpPr/>
          <p:nvPr/>
        </p:nvSpPr>
        <p:spPr>
          <a:xfrm>
            <a:off x="0" y="4357775"/>
            <a:ext cx="6633906" cy="785368"/>
          </a:xfrm>
          <a:custGeom>
            <a:rect b="b" l="l" r="r" t="t"/>
            <a:pathLst>
              <a:path extrusionOk="0" h="16396" w="17241">
                <a:moveTo>
                  <a:pt x="0" y="1"/>
                </a:moveTo>
                <a:lnTo>
                  <a:pt x="0" y="16396"/>
                </a:lnTo>
                <a:lnTo>
                  <a:pt x="17240" y="16396"/>
                </a:lnTo>
                <a:lnTo>
                  <a:pt x="172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54"/>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54"/>
          <p:cNvSpPr/>
          <p:nvPr/>
        </p:nvSpPr>
        <p:spPr>
          <a:xfrm>
            <a:off x="1923700" y="0"/>
            <a:ext cx="7220221" cy="2724140"/>
          </a:xfrm>
          <a:custGeom>
            <a:rect b="b" l="l" r="r" t="t"/>
            <a:pathLst>
              <a:path extrusionOk="0" h="24170" w="52686">
                <a:moveTo>
                  <a:pt x="1" y="0"/>
                </a:moveTo>
                <a:lnTo>
                  <a:pt x="1" y="24170"/>
                </a:lnTo>
                <a:lnTo>
                  <a:pt x="52686" y="24170"/>
                </a:lnTo>
                <a:lnTo>
                  <a:pt x="5268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54"/>
          <p:cNvSpPr txBox="1"/>
          <p:nvPr>
            <p:ph type="title"/>
          </p:nvPr>
        </p:nvSpPr>
        <p:spPr>
          <a:xfrm>
            <a:off x="2951850" y="700250"/>
            <a:ext cx="32403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4300">
                <a:solidFill>
                  <a:schemeClr val="dk1"/>
                </a:solidFill>
              </a:defRPr>
            </a:lvl1pPr>
            <a:lvl2pPr lvl="1" rtl="0" algn="ctr">
              <a:spcBef>
                <a:spcPts val="0"/>
              </a:spcBef>
              <a:spcAft>
                <a:spcPts val="0"/>
              </a:spcAft>
              <a:buNone/>
              <a:defRPr sz="3000">
                <a:solidFill>
                  <a:schemeClr val="dk1"/>
                </a:solidFill>
              </a:defRPr>
            </a:lvl2pPr>
            <a:lvl3pPr lvl="2" rtl="0" algn="ctr">
              <a:spcBef>
                <a:spcPts val="0"/>
              </a:spcBef>
              <a:spcAft>
                <a:spcPts val="0"/>
              </a:spcAft>
              <a:buNone/>
              <a:defRPr sz="3000">
                <a:solidFill>
                  <a:schemeClr val="dk1"/>
                </a:solidFill>
              </a:defRPr>
            </a:lvl3pPr>
            <a:lvl4pPr lvl="3" rtl="0" algn="ctr">
              <a:spcBef>
                <a:spcPts val="0"/>
              </a:spcBef>
              <a:spcAft>
                <a:spcPts val="0"/>
              </a:spcAft>
              <a:buNone/>
              <a:defRPr sz="3000">
                <a:solidFill>
                  <a:schemeClr val="dk1"/>
                </a:solidFill>
              </a:defRPr>
            </a:lvl4pPr>
            <a:lvl5pPr lvl="4" rtl="0" algn="ctr">
              <a:spcBef>
                <a:spcPts val="0"/>
              </a:spcBef>
              <a:spcAft>
                <a:spcPts val="0"/>
              </a:spcAft>
              <a:buNone/>
              <a:defRPr sz="3000">
                <a:solidFill>
                  <a:schemeClr val="dk1"/>
                </a:solidFill>
              </a:defRPr>
            </a:lvl5pPr>
            <a:lvl6pPr lvl="5" rtl="0" algn="ctr">
              <a:spcBef>
                <a:spcPts val="0"/>
              </a:spcBef>
              <a:spcAft>
                <a:spcPts val="0"/>
              </a:spcAft>
              <a:buNone/>
              <a:defRPr sz="3000">
                <a:solidFill>
                  <a:schemeClr val="dk1"/>
                </a:solidFill>
              </a:defRPr>
            </a:lvl6pPr>
            <a:lvl7pPr lvl="6" rtl="0" algn="ctr">
              <a:spcBef>
                <a:spcPts val="0"/>
              </a:spcBef>
              <a:spcAft>
                <a:spcPts val="0"/>
              </a:spcAft>
              <a:buNone/>
              <a:defRPr sz="3000">
                <a:solidFill>
                  <a:schemeClr val="dk1"/>
                </a:solidFill>
              </a:defRPr>
            </a:lvl7pPr>
            <a:lvl8pPr lvl="7" rtl="0" algn="ctr">
              <a:spcBef>
                <a:spcPts val="0"/>
              </a:spcBef>
              <a:spcAft>
                <a:spcPts val="0"/>
              </a:spcAft>
              <a:buNone/>
              <a:defRPr sz="3000">
                <a:solidFill>
                  <a:schemeClr val="dk1"/>
                </a:solidFill>
              </a:defRPr>
            </a:lvl8pPr>
            <a:lvl9pPr lvl="8" rtl="0" algn="ctr">
              <a:spcBef>
                <a:spcPts val="0"/>
              </a:spcBef>
              <a:spcAft>
                <a:spcPts val="0"/>
              </a:spcAft>
              <a:buNone/>
              <a:defRPr sz="3000">
                <a:solidFill>
                  <a:schemeClr val="dk1"/>
                </a:solidFill>
              </a:defRPr>
            </a:lvl9pPr>
          </a:lstStyle>
          <a:p/>
        </p:txBody>
      </p:sp>
      <p:sp>
        <p:nvSpPr>
          <p:cNvPr id="759" name="Google Shape;759;p54"/>
          <p:cNvSpPr txBox="1"/>
          <p:nvPr>
            <p:ph idx="1" type="subTitle"/>
          </p:nvPr>
        </p:nvSpPr>
        <p:spPr>
          <a:xfrm>
            <a:off x="2951850" y="1515875"/>
            <a:ext cx="3240300" cy="12084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Clr>
                <a:schemeClr val="dk1"/>
              </a:buClr>
              <a:buSzPts val="3000"/>
              <a:buNone/>
              <a:defRPr sz="1600">
                <a:solidFill>
                  <a:schemeClr val="dk1"/>
                </a:solidFill>
              </a:defRPr>
            </a:lvl1pPr>
            <a:lvl2pPr lvl="1" rtl="0" algn="ctr">
              <a:lnSpc>
                <a:spcPct val="100000"/>
              </a:lnSpc>
              <a:spcBef>
                <a:spcPts val="0"/>
              </a:spcBef>
              <a:spcAft>
                <a:spcPts val="0"/>
              </a:spcAft>
              <a:buClr>
                <a:schemeClr val="dk1"/>
              </a:buClr>
              <a:buSzPts val="2800"/>
              <a:buNone/>
              <a:defRPr sz="2800">
                <a:solidFill>
                  <a:schemeClr val="dk1"/>
                </a:solidFill>
              </a:defRPr>
            </a:lvl2pPr>
            <a:lvl3pPr lvl="2" rtl="0" algn="ctr">
              <a:lnSpc>
                <a:spcPct val="100000"/>
              </a:lnSpc>
              <a:spcBef>
                <a:spcPts val="0"/>
              </a:spcBef>
              <a:spcAft>
                <a:spcPts val="0"/>
              </a:spcAft>
              <a:buClr>
                <a:schemeClr val="dk1"/>
              </a:buClr>
              <a:buSzPts val="2800"/>
              <a:buNone/>
              <a:defRPr sz="2800">
                <a:solidFill>
                  <a:schemeClr val="dk1"/>
                </a:solidFill>
              </a:defRPr>
            </a:lvl3pPr>
            <a:lvl4pPr lvl="3" rtl="0" algn="ctr">
              <a:lnSpc>
                <a:spcPct val="100000"/>
              </a:lnSpc>
              <a:spcBef>
                <a:spcPts val="0"/>
              </a:spcBef>
              <a:spcAft>
                <a:spcPts val="0"/>
              </a:spcAft>
              <a:buClr>
                <a:schemeClr val="dk1"/>
              </a:buClr>
              <a:buSzPts val="2800"/>
              <a:buNone/>
              <a:defRPr sz="2800">
                <a:solidFill>
                  <a:schemeClr val="dk1"/>
                </a:solidFill>
              </a:defRPr>
            </a:lvl4pPr>
            <a:lvl5pPr lvl="4" rtl="0" algn="ctr">
              <a:lnSpc>
                <a:spcPct val="100000"/>
              </a:lnSpc>
              <a:spcBef>
                <a:spcPts val="0"/>
              </a:spcBef>
              <a:spcAft>
                <a:spcPts val="0"/>
              </a:spcAft>
              <a:buClr>
                <a:schemeClr val="dk1"/>
              </a:buClr>
              <a:buSzPts val="2800"/>
              <a:buNone/>
              <a:defRPr sz="2800">
                <a:solidFill>
                  <a:schemeClr val="dk1"/>
                </a:solidFill>
              </a:defRPr>
            </a:lvl5pPr>
            <a:lvl6pPr lvl="5" rtl="0" algn="ctr">
              <a:lnSpc>
                <a:spcPct val="100000"/>
              </a:lnSpc>
              <a:spcBef>
                <a:spcPts val="0"/>
              </a:spcBef>
              <a:spcAft>
                <a:spcPts val="0"/>
              </a:spcAft>
              <a:buClr>
                <a:schemeClr val="dk1"/>
              </a:buClr>
              <a:buSzPts val="2800"/>
              <a:buNone/>
              <a:defRPr sz="2800">
                <a:solidFill>
                  <a:schemeClr val="dk1"/>
                </a:solidFill>
              </a:defRPr>
            </a:lvl6pPr>
            <a:lvl7pPr lvl="6" rtl="0" algn="ctr">
              <a:lnSpc>
                <a:spcPct val="100000"/>
              </a:lnSpc>
              <a:spcBef>
                <a:spcPts val="0"/>
              </a:spcBef>
              <a:spcAft>
                <a:spcPts val="0"/>
              </a:spcAft>
              <a:buClr>
                <a:schemeClr val="dk1"/>
              </a:buClr>
              <a:buSzPts val="2800"/>
              <a:buNone/>
              <a:defRPr sz="2800">
                <a:solidFill>
                  <a:schemeClr val="dk1"/>
                </a:solidFill>
              </a:defRPr>
            </a:lvl7pPr>
            <a:lvl8pPr lvl="7" rtl="0" algn="ctr">
              <a:lnSpc>
                <a:spcPct val="100000"/>
              </a:lnSpc>
              <a:spcBef>
                <a:spcPts val="0"/>
              </a:spcBef>
              <a:spcAft>
                <a:spcPts val="0"/>
              </a:spcAft>
              <a:buClr>
                <a:schemeClr val="dk1"/>
              </a:buClr>
              <a:buSzPts val="2800"/>
              <a:buNone/>
              <a:defRPr sz="2800">
                <a:solidFill>
                  <a:schemeClr val="dk1"/>
                </a:solidFill>
              </a:defRPr>
            </a:lvl8pPr>
            <a:lvl9pPr lvl="8" rtl="0" algn="ctr">
              <a:lnSpc>
                <a:spcPct val="100000"/>
              </a:lnSpc>
              <a:spcBef>
                <a:spcPts val="0"/>
              </a:spcBef>
              <a:spcAft>
                <a:spcPts val="0"/>
              </a:spcAft>
              <a:buClr>
                <a:schemeClr val="dk1"/>
              </a:buClr>
              <a:buSzPts val="2800"/>
              <a:buNone/>
              <a:defRPr sz="2800">
                <a:solidFill>
                  <a:schemeClr val="dk1"/>
                </a:solidFill>
              </a:defRPr>
            </a:lvl9pPr>
          </a:lstStyle>
          <a:p/>
        </p:txBody>
      </p:sp>
      <p:sp>
        <p:nvSpPr>
          <p:cNvPr id="760" name="Google Shape;760;p54"/>
          <p:cNvSpPr txBox="1"/>
          <p:nvPr/>
        </p:nvSpPr>
        <p:spPr>
          <a:xfrm>
            <a:off x="2510100" y="3306950"/>
            <a:ext cx="4123800" cy="91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761" name="Google Shape;761;p54"/>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54"/>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54"/>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54"/>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54"/>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54"/>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54"/>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54"/>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54"/>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0" name="Shape 770"/>
        <p:cNvGrpSpPr/>
        <p:nvPr/>
      </p:nvGrpSpPr>
      <p:grpSpPr>
        <a:xfrm>
          <a:off x="0" y="0"/>
          <a:ext cx="0" cy="0"/>
          <a:chOff x="0" y="0"/>
          <a:chExt cx="0" cy="0"/>
        </a:xfrm>
      </p:grpSpPr>
      <p:sp>
        <p:nvSpPr>
          <p:cNvPr id="771" name="Google Shape;771;p55"/>
          <p:cNvSpPr/>
          <p:nvPr/>
        </p:nvSpPr>
        <p:spPr>
          <a:xfrm>
            <a:off x="0" y="3268775"/>
            <a:ext cx="667651" cy="355450"/>
          </a:xfrm>
          <a:custGeom>
            <a:rect b="b" l="l" r="r" t="t"/>
            <a:pathLst>
              <a:path extrusionOk="0" h="2764" w="2882">
                <a:moveTo>
                  <a:pt x="0" y="1"/>
                </a:moveTo>
                <a:lnTo>
                  <a:pt x="0" y="2763"/>
                </a:lnTo>
                <a:lnTo>
                  <a:pt x="2881" y="2763"/>
                </a:lnTo>
                <a:lnTo>
                  <a:pt x="288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55"/>
          <p:cNvSpPr/>
          <p:nvPr/>
        </p:nvSpPr>
        <p:spPr>
          <a:xfrm>
            <a:off x="7960123" y="323033"/>
            <a:ext cx="1183740" cy="355315"/>
          </a:xfrm>
          <a:custGeom>
            <a:rect b="b" l="l" r="r" t="t"/>
            <a:pathLst>
              <a:path extrusionOk="0" h="2763" w="9205">
                <a:moveTo>
                  <a:pt x="1" y="0"/>
                </a:moveTo>
                <a:lnTo>
                  <a:pt x="1" y="2762"/>
                </a:lnTo>
                <a:lnTo>
                  <a:pt x="9204" y="2762"/>
                </a:lnTo>
                <a:lnTo>
                  <a:pt x="920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55"/>
          <p:cNvSpPr/>
          <p:nvPr/>
        </p:nvSpPr>
        <p:spPr>
          <a:xfrm>
            <a:off x="7173125" y="912516"/>
            <a:ext cx="1970757" cy="355315"/>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55"/>
          <p:cNvSpPr/>
          <p:nvPr/>
        </p:nvSpPr>
        <p:spPr>
          <a:xfrm>
            <a:off x="7173125" y="2089940"/>
            <a:ext cx="1970757" cy="356858"/>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55"/>
          <p:cNvSpPr/>
          <p:nvPr/>
        </p:nvSpPr>
        <p:spPr>
          <a:xfrm>
            <a:off x="0" y="2089940"/>
            <a:ext cx="552969" cy="356858"/>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55"/>
          <p:cNvSpPr/>
          <p:nvPr/>
        </p:nvSpPr>
        <p:spPr>
          <a:xfrm>
            <a:off x="8773245" y="1500456"/>
            <a:ext cx="370618" cy="356858"/>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55"/>
          <p:cNvSpPr/>
          <p:nvPr/>
        </p:nvSpPr>
        <p:spPr>
          <a:xfrm>
            <a:off x="8039723" y="3268778"/>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55"/>
          <p:cNvSpPr/>
          <p:nvPr/>
        </p:nvSpPr>
        <p:spPr>
          <a:xfrm>
            <a:off x="7555951" y="3858262"/>
            <a:ext cx="1587922" cy="355315"/>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55"/>
          <p:cNvSpPr/>
          <p:nvPr/>
        </p:nvSpPr>
        <p:spPr>
          <a:xfrm>
            <a:off x="0" y="4446202"/>
            <a:ext cx="1183740" cy="356858"/>
          </a:xfrm>
          <a:custGeom>
            <a:rect b="b" l="l" r="r" t="t"/>
            <a:pathLst>
              <a:path extrusionOk="0" h="2775" w="9205">
                <a:moveTo>
                  <a:pt x="1" y="1"/>
                </a:moveTo>
                <a:lnTo>
                  <a:pt x="1" y="2775"/>
                </a:lnTo>
                <a:lnTo>
                  <a:pt x="9204" y="2775"/>
                </a:lnTo>
                <a:lnTo>
                  <a:pt x="920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55"/>
          <p:cNvSpPr/>
          <p:nvPr/>
        </p:nvSpPr>
        <p:spPr>
          <a:xfrm>
            <a:off x="0" y="3858262"/>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55"/>
          <p:cNvSpPr/>
          <p:nvPr/>
        </p:nvSpPr>
        <p:spPr>
          <a:xfrm>
            <a:off x="2325759" y="3858262"/>
            <a:ext cx="866747" cy="355315"/>
          </a:xfrm>
          <a:custGeom>
            <a:rect b="b" l="l" r="r" t="t"/>
            <a:pathLst>
              <a:path extrusionOk="0" h="2763" w="6740">
                <a:moveTo>
                  <a:pt x="1" y="1"/>
                </a:moveTo>
                <a:lnTo>
                  <a:pt x="1" y="2763"/>
                </a:lnTo>
                <a:lnTo>
                  <a:pt x="6739" y="2763"/>
                </a:lnTo>
                <a:lnTo>
                  <a:pt x="673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55"/>
          <p:cNvSpPr/>
          <p:nvPr/>
        </p:nvSpPr>
        <p:spPr>
          <a:xfrm>
            <a:off x="0" y="2679300"/>
            <a:ext cx="148591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55"/>
          <p:cNvSpPr/>
          <p:nvPr/>
        </p:nvSpPr>
        <p:spPr>
          <a:xfrm>
            <a:off x="896262" y="3268778"/>
            <a:ext cx="370618" cy="355443"/>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55"/>
          <p:cNvSpPr/>
          <p:nvPr/>
        </p:nvSpPr>
        <p:spPr>
          <a:xfrm>
            <a:off x="0" y="1500456"/>
            <a:ext cx="1104138" cy="356858"/>
          </a:xfrm>
          <a:custGeom>
            <a:rect b="b" l="l" r="r" t="t"/>
            <a:pathLst>
              <a:path extrusionOk="0" h="2775" w="8586">
                <a:moveTo>
                  <a:pt x="1" y="0"/>
                </a:moveTo>
                <a:lnTo>
                  <a:pt x="1" y="2774"/>
                </a:lnTo>
                <a:lnTo>
                  <a:pt x="8585" y="2774"/>
                </a:lnTo>
                <a:lnTo>
                  <a:pt x="8585"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55"/>
          <p:cNvSpPr/>
          <p:nvPr/>
        </p:nvSpPr>
        <p:spPr>
          <a:xfrm>
            <a:off x="359324" y="912525"/>
            <a:ext cx="1228595" cy="355301"/>
          </a:xfrm>
          <a:custGeom>
            <a:rect b="b" l="l" r="r" t="t"/>
            <a:pathLst>
              <a:path extrusionOk="0" h="2763" w="12348">
                <a:moveTo>
                  <a:pt x="1" y="0"/>
                </a:moveTo>
                <a:lnTo>
                  <a:pt x="1" y="2762"/>
                </a:lnTo>
                <a:lnTo>
                  <a:pt x="12348" y="2762"/>
                </a:lnTo>
                <a:lnTo>
                  <a:pt x="1234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55"/>
          <p:cNvSpPr/>
          <p:nvPr/>
        </p:nvSpPr>
        <p:spPr>
          <a:xfrm>
            <a:off x="5395565" y="323033"/>
            <a:ext cx="2171240" cy="355315"/>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55"/>
          <p:cNvSpPr/>
          <p:nvPr/>
        </p:nvSpPr>
        <p:spPr>
          <a:xfrm>
            <a:off x="5729396" y="3858262"/>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55"/>
          <p:cNvSpPr/>
          <p:nvPr/>
        </p:nvSpPr>
        <p:spPr>
          <a:xfrm>
            <a:off x="1577072" y="4446200"/>
            <a:ext cx="3118770"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55"/>
          <p:cNvSpPr txBox="1"/>
          <p:nvPr>
            <p:ph type="title"/>
          </p:nvPr>
        </p:nvSpPr>
        <p:spPr>
          <a:xfrm>
            <a:off x="454800" y="2714625"/>
            <a:ext cx="8425200" cy="447900"/>
          </a:xfrm>
          <a:prstGeom prst="rect">
            <a:avLst/>
          </a:prstGeom>
        </p:spPr>
        <p:txBody>
          <a:bodyPr anchorCtr="0" anchor="ctr" bIns="0" lIns="91425" spcFirstLastPara="1" rIns="91425" wrap="square" tIns="0">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90" name="Google Shape;790;p55"/>
          <p:cNvSpPr txBox="1"/>
          <p:nvPr>
            <p:ph hasCustomPrompt="1" idx="2" type="title"/>
          </p:nvPr>
        </p:nvSpPr>
        <p:spPr>
          <a:xfrm>
            <a:off x="454800" y="2150850"/>
            <a:ext cx="8425200" cy="489600"/>
          </a:xfrm>
          <a:prstGeom prst="rect">
            <a:avLst/>
          </a:prstGeom>
        </p:spPr>
        <p:txBody>
          <a:bodyPr anchorCtr="0" anchor="b" bIns="0" lIns="91425" spcFirstLastPara="1" rIns="91425" wrap="square" tIns="0">
            <a:noAutofit/>
          </a:bodyPr>
          <a:lstStyle>
            <a:lvl1pPr lvl="0" rtl="0" algn="ctr">
              <a:spcBef>
                <a:spcPts val="0"/>
              </a:spcBef>
              <a:spcAft>
                <a:spcPts val="0"/>
              </a:spcAft>
              <a:buClr>
                <a:schemeClr val="dk2"/>
              </a:buClr>
              <a:buSzPts val="8000"/>
              <a:buNone/>
              <a:defRPr sz="8000">
                <a:solidFill>
                  <a:schemeClr val="dk2"/>
                </a:solidFill>
              </a:defRPr>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91" name="Shape 791"/>
        <p:cNvGrpSpPr/>
        <p:nvPr/>
      </p:nvGrpSpPr>
      <p:grpSpPr>
        <a:xfrm>
          <a:off x="0" y="0"/>
          <a:ext cx="0" cy="0"/>
          <a:chOff x="0" y="0"/>
          <a:chExt cx="0" cy="0"/>
        </a:xfrm>
      </p:grpSpPr>
      <p:sp>
        <p:nvSpPr>
          <p:cNvPr id="792" name="Google Shape;792;p56"/>
          <p:cNvSpPr/>
          <p:nvPr/>
        </p:nvSpPr>
        <p:spPr>
          <a:xfrm>
            <a:off x="0" y="1515825"/>
            <a:ext cx="2943127"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56"/>
          <p:cNvSpPr txBox="1"/>
          <p:nvPr>
            <p:ph idx="1" type="body"/>
          </p:nvPr>
        </p:nvSpPr>
        <p:spPr>
          <a:xfrm>
            <a:off x="609499" y="1973025"/>
            <a:ext cx="3512700" cy="2130900"/>
          </a:xfrm>
          <a:prstGeom prst="rect">
            <a:avLst/>
          </a:prstGeom>
        </p:spPr>
        <p:txBody>
          <a:bodyPr anchorCtr="0" anchor="t" bIns="91425" lIns="91425" spcFirstLastPara="1" rIns="91425" wrap="square" tIns="91425">
            <a:noAutofit/>
          </a:bodyPr>
          <a:lstStyle>
            <a:lvl1pPr indent="-330200" lvl="0" marL="457200" rtl="0">
              <a:lnSpc>
                <a:spcPct val="100000"/>
              </a:lnSpc>
              <a:spcBef>
                <a:spcPts val="0"/>
              </a:spcBef>
              <a:spcAft>
                <a:spcPts val="0"/>
              </a:spcAft>
              <a:buSzPts val="1600"/>
              <a:buFont typeface="Raleway SemiBold"/>
              <a:buChar char="●"/>
              <a:defRPr sz="1600"/>
            </a:lvl1pPr>
            <a:lvl2pPr indent="-330200" lvl="1" marL="914400" rtl="0">
              <a:spcBef>
                <a:spcPts val="0"/>
              </a:spcBef>
              <a:spcAft>
                <a:spcPts val="0"/>
              </a:spcAft>
              <a:buSzPts val="1600"/>
              <a:buFont typeface="Nunito Light"/>
              <a:buChar char="○"/>
              <a:defRPr sz="1600"/>
            </a:lvl2pPr>
            <a:lvl3pPr indent="-330200" lvl="2" marL="1371600" rtl="0">
              <a:spcBef>
                <a:spcPts val="1600"/>
              </a:spcBef>
              <a:spcAft>
                <a:spcPts val="0"/>
              </a:spcAft>
              <a:buSzPts val="1600"/>
              <a:buFont typeface="Nunito Light"/>
              <a:buChar char="■"/>
              <a:defRPr sz="1600"/>
            </a:lvl3pPr>
            <a:lvl4pPr indent="-330200" lvl="3" marL="1828800" rtl="0">
              <a:spcBef>
                <a:spcPts val="1600"/>
              </a:spcBef>
              <a:spcAft>
                <a:spcPts val="0"/>
              </a:spcAft>
              <a:buSzPts val="1600"/>
              <a:buFont typeface="Nunito Light"/>
              <a:buChar char="●"/>
              <a:defRPr sz="1600"/>
            </a:lvl4pPr>
            <a:lvl5pPr indent="-330200" lvl="4" marL="2286000" rtl="0">
              <a:spcBef>
                <a:spcPts val="1600"/>
              </a:spcBef>
              <a:spcAft>
                <a:spcPts val="0"/>
              </a:spcAft>
              <a:buSzPts val="1600"/>
              <a:buFont typeface="Nunito Light"/>
              <a:buChar char="○"/>
              <a:defRPr sz="1600"/>
            </a:lvl5pPr>
            <a:lvl6pPr indent="-330200" lvl="5" marL="2743200" rtl="0">
              <a:spcBef>
                <a:spcPts val="1600"/>
              </a:spcBef>
              <a:spcAft>
                <a:spcPts val="0"/>
              </a:spcAft>
              <a:buSzPts val="1600"/>
              <a:buFont typeface="Nunito Light"/>
              <a:buChar char="■"/>
              <a:defRPr sz="1600"/>
            </a:lvl6pPr>
            <a:lvl7pPr indent="-330200" lvl="6" marL="3200400" rtl="0">
              <a:spcBef>
                <a:spcPts val="1600"/>
              </a:spcBef>
              <a:spcAft>
                <a:spcPts val="0"/>
              </a:spcAft>
              <a:buSzPts val="1600"/>
              <a:buFont typeface="Nunito Light"/>
              <a:buChar char="●"/>
              <a:defRPr sz="1600"/>
            </a:lvl7pPr>
            <a:lvl8pPr indent="-330200" lvl="7" marL="3657600" rtl="0">
              <a:spcBef>
                <a:spcPts val="1600"/>
              </a:spcBef>
              <a:spcAft>
                <a:spcPts val="0"/>
              </a:spcAft>
              <a:buSzPts val="1600"/>
              <a:buFont typeface="Nunito Light"/>
              <a:buChar char="○"/>
              <a:defRPr sz="1600"/>
            </a:lvl8pPr>
            <a:lvl9pPr indent="-330200" lvl="8" marL="4114800" rtl="0">
              <a:spcBef>
                <a:spcPts val="1600"/>
              </a:spcBef>
              <a:spcAft>
                <a:spcPts val="1600"/>
              </a:spcAft>
              <a:buSzPts val="1600"/>
              <a:buFont typeface="Nunito Light"/>
              <a:buChar char="■"/>
              <a:defRPr sz="1600"/>
            </a:lvl9pPr>
          </a:lstStyle>
          <a:p/>
        </p:txBody>
      </p:sp>
      <p:sp>
        <p:nvSpPr>
          <p:cNvPr id="794" name="Google Shape;794;p56"/>
          <p:cNvSpPr txBox="1"/>
          <p:nvPr>
            <p:ph type="title"/>
          </p:nvPr>
        </p:nvSpPr>
        <p:spPr>
          <a:xfrm>
            <a:off x="560825" y="1168325"/>
            <a:ext cx="3561300" cy="669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95" name="Shape 795"/>
        <p:cNvGrpSpPr/>
        <p:nvPr/>
      </p:nvGrpSpPr>
      <p:grpSpPr>
        <a:xfrm>
          <a:off x="0" y="0"/>
          <a:ext cx="0" cy="0"/>
          <a:chOff x="0" y="0"/>
          <a:chExt cx="0" cy="0"/>
        </a:xfrm>
      </p:grpSpPr>
      <p:sp>
        <p:nvSpPr>
          <p:cNvPr id="796" name="Google Shape;796;p57"/>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797" name="Google Shape;797;p57"/>
          <p:cNvSpPr txBox="1"/>
          <p:nvPr>
            <p:ph idx="1" type="subTitle"/>
          </p:nvPr>
        </p:nvSpPr>
        <p:spPr>
          <a:xfrm>
            <a:off x="277357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798" name="Google Shape;798;p57"/>
          <p:cNvSpPr txBox="1"/>
          <p:nvPr>
            <p:ph idx="2" type="title"/>
          </p:nvPr>
        </p:nvSpPr>
        <p:spPr>
          <a:xfrm>
            <a:off x="2646050" y="2523698"/>
            <a:ext cx="2481300" cy="5244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799" name="Google Shape;799;p57"/>
          <p:cNvSpPr txBox="1"/>
          <p:nvPr>
            <p:ph idx="3" type="subTitle"/>
          </p:nvPr>
        </p:nvSpPr>
        <p:spPr>
          <a:xfrm>
            <a:off x="6070225" y="3109000"/>
            <a:ext cx="2226600" cy="84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Clr>
                <a:schemeClr val="dk1"/>
              </a:buClr>
              <a:buSzPts val="2800"/>
              <a:buNone/>
              <a:defRPr sz="2800">
                <a:solidFill>
                  <a:schemeClr val="dk1"/>
                </a:solidFill>
              </a:defRPr>
            </a:lvl2pPr>
            <a:lvl3pPr lvl="2" rtl="0">
              <a:lnSpc>
                <a:spcPct val="100000"/>
              </a:lnSpc>
              <a:spcBef>
                <a:spcPts val="0"/>
              </a:spcBef>
              <a:spcAft>
                <a:spcPts val="0"/>
              </a:spcAft>
              <a:buClr>
                <a:schemeClr val="dk1"/>
              </a:buClr>
              <a:buSzPts val="2800"/>
              <a:buNone/>
              <a:defRPr sz="2800">
                <a:solidFill>
                  <a:schemeClr val="dk1"/>
                </a:solidFill>
              </a:defRPr>
            </a:lvl3pPr>
            <a:lvl4pPr lvl="3" rtl="0">
              <a:lnSpc>
                <a:spcPct val="100000"/>
              </a:lnSpc>
              <a:spcBef>
                <a:spcPts val="0"/>
              </a:spcBef>
              <a:spcAft>
                <a:spcPts val="0"/>
              </a:spcAft>
              <a:buClr>
                <a:schemeClr val="dk1"/>
              </a:buClr>
              <a:buSzPts val="2800"/>
              <a:buNone/>
              <a:defRPr sz="2800">
                <a:solidFill>
                  <a:schemeClr val="dk1"/>
                </a:solidFill>
              </a:defRPr>
            </a:lvl4pPr>
            <a:lvl5pPr lvl="4" rtl="0">
              <a:lnSpc>
                <a:spcPct val="100000"/>
              </a:lnSpc>
              <a:spcBef>
                <a:spcPts val="0"/>
              </a:spcBef>
              <a:spcAft>
                <a:spcPts val="0"/>
              </a:spcAft>
              <a:buClr>
                <a:schemeClr val="dk1"/>
              </a:buClr>
              <a:buSzPts val="2800"/>
              <a:buNone/>
              <a:defRPr sz="2800">
                <a:solidFill>
                  <a:schemeClr val="dk1"/>
                </a:solidFill>
              </a:defRPr>
            </a:lvl5pPr>
            <a:lvl6pPr lvl="5" rtl="0">
              <a:lnSpc>
                <a:spcPct val="100000"/>
              </a:lnSpc>
              <a:spcBef>
                <a:spcPts val="0"/>
              </a:spcBef>
              <a:spcAft>
                <a:spcPts val="0"/>
              </a:spcAft>
              <a:buClr>
                <a:schemeClr val="dk1"/>
              </a:buClr>
              <a:buSzPts val="2800"/>
              <a:buNone/>
              <a:defRPr sz="2800">
                <a:solidFill>
                  <a:schemeClr val="dk1"/>
                </a:solidFill>
              </a:defRPr>
            </a:lvl6pPr>
            <a:lvl7pPr lvl="6" rtl="0">
              <a:lnSpc>
                <a:spcPct val="100000"/>
              </a:lnSpc>
              <a:spcBef>
                <a:spcPts val="0"/>
              </a:spcBef>
              <a:spcAft>
                <a:spcPts val="0"/>
              </a:spcAft>
              <a:buClr>
                <a:schemeClr val="dk1"/>
              </a:buClr>
              <a:buSzPts val="2800"/>
              <a:buNone/>
              <a:defRPr sz="2800">
                <a:solidFill>
                  <a:schemeClr val="dk1"/>
                </a:solidFill>
              </a:defRPr>
            </a:lvl7pPr>
            <a:lvl8pPr lvl="7" rtl="0">
              <a:lnSpc>
                <a:spcPct val="100000"/>
              </a:lnSpc>
              <a:spcBef>
                <a:spcPts val="0"/>
              </a:spcBef>
              <a:spcAft>
                <a:spcPts val="0"/>
              </a:spcAft>
              <a:buClr>
                <a:schemeClr val="dk1"/>
              </a:buClr>
              <a:buSzPts val="2800"/>
              <a:buNone/>
              <a:defRPr sz="2800">
                <a:solidFill>
                  <a:schemeClr val="dk1"/>
                </a:solidFill>
              </a:defRPr>
            </a:lvl8pPr>
            <a:lvl9pPr lvl="8" rtl="0">
              <a:lnSpc>
                <a:spcPct val="100000"/>
              </a:lnSpc>
              <a:spcBef>
                <a:spcPts val="0"/>
              </a:spcBef>
              <a:spcAft>
                <a:spcPts val="0"/>
              </a:spcAft>
              <a:buClr>
                <a:schemeClr val="dk1"/>
              </a:buClr>
              <a:buSzPts val="2800"/>
              <a:buNone/>
              <a:defRPr sz="2800">
                <a:solidFill>
                  <a:schemeClr val="dk1"/>
                </a:solidFill>
              </a:defRPr>
            </a:lvl9pPr>
          </a:lstStyle>
          <a:p/>
        </p:txBody>
      </p:sp>
      <p:sp>
        <p:nvSpPr>
          <p:cNvPr id="800" name="Google Shape;800;p57"/>
          <p:cNvSpPr txBox="1"/>
          <p:nvPr>
            <p:ph idx="4" type="title"/>
          </p:nvPr>
        </p:nvSpPr>
        <p:spPr>
          <a:xfrm>
            <a:off x="5942650" y="2523676"/>
            <a:ext cx="2481300" cy="5244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2pPr>
            <a:lvl3pPr lvl="2"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3pPr>
            <a:lvl4pPr lvl="3"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4pPr>
            <a:lvl5pPr lvl="4"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5pPr>
            <a:lvl6pPr lvl="5"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6pPr>
            <a:lvl7pPr lvl="6"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7pPr>
            <a:lvl8pPr lvl="7"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8pPr>
            <a:lvl9pPr lvl="8" rtl="0">
              <a:spcBef>
                <a:spcPts val="0"/>
              </a:spcBef>
              <a:spcAft>
                <a:spcPts val="0"/>
              </a:spcAft>
              <a:buClr>
                <a:schemeClr val="lt1"/>
              </a:buClr>
              <a:buSzPts val="2400"/>
              <a:buFont typeface="Barlow Condensed ExtraBold"/>
              <a:buNone/>
              <a:defRPr sz="2400">
                <a:solidFill>
                  <a:schemeClr val="lt1"/>
                </a:solidFill>
                <a:latin typeface="Barlow Condensed ExtraBold"/>
                <a:ea typeface="Barlow Condensed ExtraBold"/>
                <a:cs typeface="Barlow Condensed ExtraBold"/>
                <a:sym typeface="Barlow Condensed ExtraBold"/>
              </a:defRPr>
            </a:lvl9pPr>
          </a:lstStyle>
          <a:p/>
        </p:txBody>
      </p:sp>
      <p:sp>
        <p:nvSpPr>
          <p:cNvPr id="801" name="Google Shape;801;p57"/>
          <p:cNvSpPr/>
          <p:nvPr/>
        </p:nvSpPr>
        <p:spPr>
          <a:xfrm flipH="1">
            <a:off x="7772389" y="0"/>
            <a:ext cx="1371614" cy="356851"/>
          </a:xfrm>
          <a:custGeom>
            <a:rect b="b" l="l" r="r" t="t"/>
            <a:pathLst>
              <a:path extrusionOk="0" h="2775" w="16884">
                <a:moveTo>
                  <a:pt x="0" y="1"/>
                </a:moveTo>
                <a:lnTo>
                  <a:pt x="0" y="2775"/>
                </a:lnTo>
                <a:lnTo>
                  <a:pt x="16883" y="2775"/>
                </a:lnTo>
                <a:lnTo>
                  <a:pt x="16883"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2" name="Shape 802"/>
        <p:cNvGrpSpPr/>
        <p:nvPr/>
      </p:nvGrpSpPr>
      <p:grpSpPr>
        <a:xfrm>
          <a:off x="0" y="0"/>
          <a:ext cx="0" cy="0"/>
          <a:chOff x="0" y="0"/>
          <a:chExt cx="0" cy="0"/>
        </a:xfrm>
      </p:grpSpPr>
      <p:sp>
        <p:nvSpPr>
          <p:cNvPr id="803" name="Google Shape;803;p58"/>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04" name="Shape 804"/>
        <p:cNvGrpSpPr/>
        <p:nvPr/>
      </p:nvGrpSpPr>
      <p:grpSpPr>
        <a:xfrm>
          <a:off x="0" y="0"/>
          <a:ext cx="0" cy="0"/>
          <a:chOff x="0" y="0"/>
          <a:chExt cx="0" cy="0"/>
        </a:xfrm>
      </p:grpSpPr>
      <p:sp>
        <p:nvSpPr>
          <p:cNvPr id="805" name="Google Shape;805;p5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806" name="Google Shape;806;p59"/>
          <p:cNvSpPr txBox="1"/>
          <p:nvPr>
            <p:ph idx="1" type="subTitle"/>
          </p:nvPr>
        </p:nvSpPr>
        <p:spPr>
          <a:xfrm flipH="1">
            <a:off x="1456725" y="1617100"/>
            <a:ext cx="1960800" cy="103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07" name="Google Shape;807;p59"/>
          <p:cNvSpPr/>
          <p:nvPr/>
        </p:nvSpPr>
        <p:spPr>
          <a:xfrm>
            <a:off x="0" y="2689849"/>
            <a:ext cx="2770896" cy="1033530"/>
          </a:xfrm>
          <a:custGeom>
            <a:rect b="b" l="l" r="r" t="t"/>
            <a:pathLst>
              <a:path extrusionOk="0" h="5847" w="106491">
                <a:moveTo>
                  <a:pt x="1" y="0"/>
                </a:moveTo>
                <a:lnTo>
                  <a:pt x="1" y="5846"/>
                </a:lnTo>
                <a:lnTo>
                  <a:pt x="106490" y="5846"/>
                </a:lnTo>
                <a:lnTo>
                  <a:pt x="106490"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59"/>
          <p:cNvSpPr/>
          <p:nvPr/>
        </p:nvSpPr>
        <p:spPr>
          <a:xfrm>
            <a:off x="0" y="0"/>
            <a:ext cx="1278158" cy="442823"/>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dea principal">
  <p:cSld name="MAIN_POINT_1">
    <p:bg>
      <p:bgPr>
        <a:solidFill>
          <a:schemeClr val="dk1"/>
        </a:solidFill>
      </p:bgPr>
    </p:bg>
    <p:spTree>
      <p:nvGrpSpPr>
        <p:cNvPr id="809" name="Shape 809"/>
        <p:cNvGrpSpPr/>
        <p:nvPr/>
      </p:nvGrpSpPr>
      <p:grpSpPr>
        <a:xfrm>
          <a:off x="0" y="0"/>
          <a:ext cx="0" cy="0"/>
          <a:chOff x="0" y="0"/>
          <a:chExt cx="0" cy="0"/>
        </a:xfrm>
      </p:grpSpPr>
      <p:sp>
        <p:nvSpPr>
          <p:cNvPr id="810" name="Google Shape;810;p60"/>
          <p:cNvSpPr/>
          <p:nvPr/>
        </p:nvSpPr>
        <p:spPr>
          <a:xfrm flipH="1">
            <a:off x="27" y="323033"/>
            <a:ext cx="1183740" cy="355315"/>
          </a:xfrm>
          <a:custGeom>
            <a:rect b="b" l="l" r="r" t="t"/>
            <a:pathLst>
              <a:path extrusionOk="0" h="2763" w="9205">
                <a:moveTo>
                  <a:pt x="1" y="0"/>
                </a:moveTo>
                <a:lnTo>
                  <a:pt x="1" y="2762"/>
                </a:lnTo>
                <a:lnTo>
                  <a:pt x="9204" y="2762"/>
                </a:lnTo>
                <a:lnTo>
                  <a:pt x="9204"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0"/>
          <p:cNvSpPr/>
          <p:nvPr/>
        </p:nvSpPr>
        <p:spPr>
          <a:xfrm flipH="1">
            <a:off x="3" y="912525"/>
            <a:ext cx="3076570" cy="355301"/>
          </a:xfrm>
          <a:custGeom>
            <a:rect b="b" l="l" r="r" t="t"/>
            <a:pathLst>
              <a:path extrusionOk="0" h="2763" w="15325">
                <a:moveTo>
                  <a:pt x="1" y="0"/>
                </a:moveTo>
                <a:lnTo>
                  <a:pt x="1" y="2762"/>
                </a:lnTo>
                <a:lnTo>
                  <a:pt x="15324" y="2762"/>
                </a:lnTo>
                <a:lnTo>
                  <a:pt x="15324"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0"/>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0"/>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0"/>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0"/>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0"/>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0"/>
          <p:cNvSpPr/>
          <p:nvPr/>
        </p:nvSpPr>
        <p:spPr>
          <a:xfrm flipH="1">
            <a:off x="29" y="3268778"/>
            <a:ext cx="1104138" cy="355443"/>
          </a:xfrm>
          <a:custGeom>
            <a:rect b="b" l="l" r="r" t="t"/>
            <a:pathLst>
              <a:path extrusionOk="0" h="2764" w="8586">
                <a:moveTo>
                  <a:pt x="1" y="1"/>
                </a:moveTo>
                <a:lnTo>
                  <a:pt x="1" y="2763"/>
                </a:lnTo>
                <a:lnTo>
                  <a:pt x="8585" y="2763"/>
                </a:lnTo>
                <a:lnTo>
                  <a:pt x="8585" y="1"/>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0"/>
          <p:cNvSpPr/>
          <p:nvPr/>
        </p:nvSpPr>
        <p:spPr>
          <a:xfrm flipH="1">
            <a:off x="1299941" y="3268775"/>
            <a:ext cx="490759"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0"/>
          <p:cNvSpPr/>
          <p:nvPr/>
        </p:nvSpPr>
        <p:spPr>
          <a:xfrm flipH="1">
            <a:off x="13" y="3858250"/>
            <a:ext cx="1457311" cy="355322"/>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0"/>
          <p:cNvSpPr/>
          <p:nvPr/>
        </p:nvSpPr>
        <p:spPr>
          <a:xfrm flipH="1">
            <a:off x="7377202" y="3858250"/>
            <a:ext cx="1766704" cy="355322"/>
          </a:xfrm>
          <a:custGeom>
            <a:rect b="b" l="l" r="r" t="t"/>
            <a:pathLst>
              <a:path extrusionOk="0" h="2763" w="15325">
                <a:moveTo>
                  <a:pt x="1" y="1"/>
                </a:moveTo>
                <a:lnTo>
                  <a:pt x="1" y="2763"/>
                </a:lnTo>
                <a:lnTo>
                  <a:pt x="15324" y="2763"/>
                </a:lnTo>
                <a:lnTo>
                  <a:pt x="1532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0"/>
          <p:cNvSpPr/>
          <p:nvPr/>
        </p:nvSpPr>
        <p:spPr>
          <a:xfrm flipH="1">
            <a:off x="7488607" y="2679300"/>
            <a:ext cx="1655292" cy="355450"/>
          </a:xfrm>
          <a:custGeom>
            <a:rect b="b" l="l" r="r" t="t"/>
            <a:pathLst>
              <a:path extrusionOk="0" h="2764" w="15325">
                <a:moveTo>
                  <a:pt x="1" y="1"/>
                </a:moveTo>
                <a:lnTo>
                  <a:pt x="1" y="2763"/>
                </a:lnTo>
                <a:lnTo>
                  <a:pt x="15324" y="2763"/>
                </a:lnTo>
                <a:lnTo>
                  <a:pt x="15324" y="1"/>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0"/>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0"/>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0"/>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60"/>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60"/>
          <p:cNvSpPr/>
          <p:nvPr/>
        </p:nvSpPr>
        <p:spPr>
          <a:xfrm flipH="1">
            <a:off x="3895732" y="323025"/>
            <a:ext cx="4819643" cy="355322"/>
          </a:xfrm>
          <a:custGeom>
            <a:rect b="b" l="l" r="r" t="t"/>
            <a:pathLst>
              <a:path extrusionOk="0" h="2763" w="18087">
                <a:moveTo>
                  <a:pt x="1" y="0"/>
                </a:moveTo>
                <a:lnTo>
                  <a:pt x="1" y="2762"/>
                </a:lnTo>
                <a:lnTo>
                  <a:pt x="18087" y="2762"/>
                </a:lnTo>
                <a:lnTo>
                  <a:pt x="18087"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60"/>
          <p:cNvSpPr/>
          <p:nvPr/>
        </p:nvSpPr>
        <p:spPr>
          <a:xfrm flipH="1">
            <a:off x="2611243" y="4446200"/>
            <a:ext cx="6532757" cy="356851"/>
          </a:xfrm>
          <a:custGeom>
            <a:rect b="b" l="l" r="r" t="t"/>
            <a:pathLst>
              <a:path extrusionOk="0" h="2775" w="16884">
                <a:moveTo>
                  <a:pt x="0" y="1"/>
                </a:moveTo>
                <a:lnTo>
                  <a:pt x="0" y="2775"/>
                </a:lnTo>
                <a:lnTo>
                  <a:pt x="16883" y="2775"/>
                </a:lnTo>
                <a:lnTo>
                  <a:pt x="1688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60"/>
          <p:cNvSpPr/>
          <p:nvPr/>
        </p:nvSpPr>
        <p:spPr>
          <a:xfrm>
            <a:off x="2094068" y="1123143"/>
            <a:ext cx="4955589" cy="3012341"/>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60"/>
          <p:cNvSpPr/>
          <p:nvPr/>
        </p:nvSpPr>
        <p:spPr>
          <a:xfrm>
            <a:off x="4277738" y="1545725"/>
            <a:ext cx="191018" cy="298421"/>
          </a:xfrm>
          <a:custGeom>
            <a:rect b="b" l="l" r="r" t="t"/>
            <a:pathLst>
              <a:path extrusionOk="0" h="9133" w="5846">
                <a:moveTo>
                  <a:pt x="4560" y="1"/>
                </a:moveTo>
                <a:lnTo>
                  <a:pt x="0" y="4573"/>
                </a:lnTo>
                <a:lnTo>
                  <a:pt x="4560" y="9133"/>
                </a:lnTo>
                <a:lnTo>
                  <a:pt x="5846" y="7847"/>
                </a:lnTo>
                <a:lnTo>
                  <a:pt x="2572" y="4573"/>
                </a:lnTo>
                <a:lnTo>
                  <a:pt x="5846" y="1287"/>
                </a:lnTo>
                <a:lnTo>
                  <a:pt x="456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0"/>
          <p:cNvSpPr/>
          <p:nvPr/>
        </p:nvSpPr>
        <p:spPr>
          <a:xfrm>
            <a:off x="4674543" y="1545725"/>
            <a:ext cx="191443" cy="298421"/>
          </a:xfrm>
          <a:custGeom>
            <a:rect b="b" l="l" r="r" t="t"/>
            <a:pathLst>
              <a:path extrusionOk="0" h="9133" w="5859">
                <a:moveTo>
                  <a:pt x="1286" y="1"/>
                </a:moveTo>
                <a:lnTo>
                  <a:pt x="0" y="1287"/>
                </a:lnTo>
                <a:lnTo>
                  <a:pt x="3287" y="4573"/>
                </a:lnTo>
                <a:lnTo>
                  <a:pt x="0" y="7847"/>
                </a:lnTo>
                <a:lnTo>
                  <a:pt x="1286" y="9133"/>
                </a:lnTo>
                <a:lnTo>
                  <a:pt x="5858" y="4573"/>
                </a:lnTo>
                <a:lnTo>
                  <a:pt x="128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0"/>
          <p:cNvSpPr/>
          <p:nvPr/>
        </p:nvSpPr>
        <p:spPr>
          <a:xfrm>
            <a:off x="4508031" y="1516154"/>
            <a:ext cx="127236" cy="357955"/>
          </a:xfrm>
          <a:custGeom>
            <a:rect b="b" l="l" r="r" t="t"/>
            <a:pathLst>
              <a:path extrusionOk="0" h="10955" w="3894">
                <a:moveTo>
                  <a:pt x="2108" y="1"/>
                </a:moveTo>
                <a:lnTo>
                  <a:pt x="1" y="10597"/>
                </a:lnTo>
                <a:lnTo>
                  <a:pt x="1786" y="10955"/>
                </a:lnTo>
                <a:lnTo>
                  <a:pt x="3894" y="358"/>
                </a:lnTo>
                <a:lnTo>
                  <a:pt x="21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0"/>
          <p:cNvSpPr/>
          <p:nvPr/>
        </p:nvSpPr>
        <p:spPr>
          <a:xfrm flipH="1">
            <a:off x="1647812" y="3858250"/>
            <a:ext cx="1766688" cy="355322"/>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0"/>
          <p:cNvSpPr/>
          <p:nvPr/>
        </p:nvSpPr>
        <p:spPr>
          <a:xfrm flipH="1">
            <a:off x="6667517" y="3268775"/>
            <a:ext cx="1246883" cy="355450"/>
          </a:xfrm>
          <a:custGeom>
            <a:rect b="b" l="l" r="r" t="t"/>
            <a:pathLst>
              <a:path extrusionOk="0" h="2764" w="18027">
                <a:moveTo>
                  <a:pt x="1" y="1"/>
                </a:moveTo>
                <a:lnTo>
                  <a:pt x="1" y="2763"/>
                </a:lnTo>
                <a:lnTo>
                  <a:pt x="18027" y="2763"/>
                </a:lnTo>
                <a:lnTo>
                  <a:pt x="1802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0"/>
          <p:cNvSpPr/>
          <p:nvPr/>
        </p:nvSpPr>
        <p:spPr>
          <a:xfrm flipH="1">
            <a:off x="5729417" y="912525"/>
            <a:ext cx="985703" cy="355301"/>
          </a:xfrm>
          <a:custGeom>
            <a:rect b="b" l="l" r="r" t="t"/>
            <a:pathLst>
              <a:path extrusionOk="0" h="2763" w="12443">
                <a:moveTo>
                  <a:pt x="1" y="0"/>
                </a:moveTo>
                <a:lnTo>
                  <a:pt x="1" y="2762"/>
                </a:lnTo>
                <a:lnTo>
                  <a:pt x="12443" y="2762"/>
                </a:lnTo>
                <a:lnTo>
                  <a:pt x="1244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0"/>
          <p:cNvSpPr txBox="1"/>
          <p:nvPr>
            <p:ph idx="1" type="subTitle"/>
          </p:nvPr>
        </p:nvSpPr>
        <p:spPr>
          <a:xfrm flipH="1">
            <a:off x="2521800" y="2340324"/>
            <a:ext cx="4100400" cy="808500"/>
          </a:xfrm>
          <a:prstGeom prst="rect">
            <a:avLst/>
          </a:prstGeom>
        </p:spPr>
        <p:txBody>
          <a:bodyPr anchorCtr="0" anchor="ctr" bIns="0" lIns="91425" spcFirstLastPara="1" rIns="91425" wrap="square" tIns="0">
            <a:noAutofit/>
          </a:bodyPr>
          <a:lstStyle>
            <a:lvl1pPr lvl="0" rtl="0" algn="ctr">
              <a:lnSpc>
                <a:spcPct val="100000"/>
              </a:lnSpc>
              <a:spcBef>
                <a:spcPts val="0"/>
              </a:spcBef>
              <a:spcAft>
                <a:spcPts val="0"/>
              </a:spcAft>
              <a:buClr>
                <a:schemeClr val="dk1"/>
              </a:buClr>
              <a:buSzPts val="1800"/>
              <a:buFont typeface="Overpass Mono"/>
              <a:buNone/>
              <a:defRPr b="1" sz="1600">
                <a:solidFill>
                  <a:schemeClr val="dk1"/>
                </a:solidFill>
                <a:latin typeface="Overpass Mono"/>
                <a:ea typeface="Overpass Mono"/>
                <a:cs typeface="Overpass Mono"/>
                <a:sym typeface="Overpass Mono"/>
              </a:defRPr>
            </a:lvl1pPr>
            <a:lvl2pPr lvl="1" rtl="0" algn="r">
              <a:lnSpc>
                <a:spcPct val="100000"/>
              </a:lnSpc>
              <a:spcBef>
                <a:spcPts val="0"/>
              </a:spcBef>
              <a:spcAft>
                <a:spcPts val="0"/>
              </a:spcAft>
              <a:buClr>
                <a:schemeClr val="dk1"/>
              </a:buClr>
              <a:buSzPts val="1400"/>
              <a:buNone/>
              <a:defRPr>
                <a:solidFill>
                  <a:schemeClr val="dk1"/>
                </a:solidFill>
              </a:defRPr>
            </a:lvl2pPr>
            <a:lvl3pPr lvl="2" rtl="0" algn="r">
              <a:lnSpc>
                <a:spcPct val="100000"/>
              </a:lnSpc>
              <a:spcBef>
                <a:spcPts val="0"/>
              </a:spcBef>
              <a:spcAft>
                <a:spcPts val="0"/>
              </a:spcAft>
              <a:buClr>
                <a:schemeClr val="dk1"/>
              </a:buClr>
              <a:buSzPts val="1400"/>
              <a:buNone/>
              <a:defRPr>
                <a:solidFill>
                  <a:schemeClr val="dk1"/>
                </a:solidFill>
              </a:defRPr>
            </a:lvl3pPr>
            <a:lvl4pPr lvl="3" rtl="0" algn="r">
              <a:lnSpc>
                <a:spcPct val="100000"/>
              </a:lnSpc>
              <a:spcBef>
                <a:spcPts val="0"/>
              </a:spcBef>
              <a:spcAft>
                <a:spcPts val="0"/>
              </a:spcAft>
              <a:buClr>
                <a:schemeClr val="dk1"/>
              </a:buClr>
              <a:buSzPts val="1400"/>
              <a:buNone/>
              <a:defRPr>
                <a:solidFill>
                  <a:schemeClr val="dk1"/>
                </a:solidFill>
              </a:defRPr>
            </a:lvl4pPr>
            <a:lvl5pPr lvl="4" rtl="0" algn="r">
              <a:lnSpc>
                <a:spcPct val="100000"/>
              </a:lnSpc>
              <a:spcBef>
                <a:spcPts val="0"/>
              </a:spcBef>
              <a:spcAft>
                <a:spcPts val="0"/>
              </a:spcAft>
              <a:buClr>
                <a:schemeClr val="dk1"/>
              </a:buClr>
              <a:buSzPts val="1400"/>
              <a:buNone/>
              <a:defRPr>
                <a:solidFill>
                  <a:schemeClr val="dk1"/>
                </a:solidFill>
              </a:defRPr>
            </a:lvl5pPr>
            <a:lvl6pPr lvl="5" rtl="0" algn="r">
              <a:lnSpc>
                <a:spcPct val="100000"/>
              </a:lnSpc>
              <a:spcBef>
                <a:spcPts val="0"/>
              </a:spcBef>
              <a:spcAft>
                <a:spcPts val="0"/>
              </a:spcAft>
              <a:buClr>
                <a:schemeClr val="dk1"/>
              </a:buClr>
              <a:buSzPts val="1400"/>
              <a:buNone/>
              <a:defRPr>
                <a:solidFill>
                  <a:schemeClr val="dk1"/>
                </a:solidFill>
              </a:defRPr>
            </a:lvl6pPr>
            <a:lvl7pPr lvl="6" rtl="0" algn="r">
              <a:lnSpc>
                <a:spcPct val="100000"/>
              </a:lnSpc>
              <a:spcBef>
                <a:spcPts val="0"/>
              </a:spcBef>
              <a:spcAft>
                <a:spcPts val="0"/>
              </a:spcAft>
              <a:buClr>
                <a:schemeClr val="dk1"/>
              </a:buClr>
              <a:buSzPts val="1400"/>
              <a:buNone/>
              <a:defRPr>
                <a:solidFill>
                  <a:schemeClr val="dk1"/>
                </a:solidFill>
              </a:defRPr>
            </a:lvl7pPr>
            <a:lvl8pPr lvl="7" rtl="0" algn="r">
              <a:lnSpc>
                <a:spcPct val="100000"/>
              </a:lnSpc>
              <a:spcBef>
                <a:spcPts val="0"/>
              </a:spcBef>
              <a:spcAft>
                <a:spcPts val="0"/>
              </a:spcAft>
              <a:buClr>
                <a:schemeClr val="dk1"/>
              </a:buClr>
              <a:buSzPts val="1400"/>
              <a:buNone/>
              <a:defRPr>
                <a:solidFill>
                  <a:schemeClr val="dk1"/>
                </a:solidFill>
              </a:defRPr>
            </a:lvl8pPr>
            <a:lvl9pPr lvl="8" rtl="0" algn="r">
              <a:lnSpc>
                <a:spcPct val="100000"/>
              </a:lnSpc>
              <a:spcBef>
                <a:spcPts val="0"/>
              </a:spcBef>
              <a:spcAft>
                <a:spcPts val="0"/>
              </a:spcAft>
              <a:buClr>
                <a:schemeClr val="dk1"/>
              </a:buClr>
              <a:buSzPts val="1400"/>
              <a:buNone/>
              <a:defRPr>
                <a:solidFill>
                  <a:schemeClr val="dk1"/>
                </a:solidFill>
              </a:defRPr>
            </a:lvl9pPr>
          </a:lstStyle>
          <a:p/>
        </p:txBody>
      </p:sp>
      <p:sp>
        <p:nvSpPr>
          <p:cNvPr id="836" name="Google Shape;836;p60"/>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lvl1pPr lvl="0" rtl="0" algn="ctr">
              <a:spcBef>
                <a:spcPts val="0"/>
              </a:spcBef>
              <a:spcAft>
                <a:spcPts val="0"/>
              </a:spcAft>
              <a:buNone/>
              <a:defRPr b="0" sz="2200">
                <a:solidFill>
                  <a:schemeClr val="dk1"/>
                </a:solidFill>
                <a:latin typeface="Anaheim"/>
                <a:ea typeface="Anaheim"/>
                <a:cs typeface="Anaheim"/>
                <a:sym typeface="Anaheim"/>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7" name="Shape 837"/>
        <p:cNvGrpSpPr/>
        <p:nvPr/>
      </p:nvGrpSpPr>
      <p:grpSpPr>
        <a:xfrm>
          <a:off x="0" y="0"/>
          <a:ext cx="0" cy="0"/>
          <a:chOff x="0" y="0"/>
          <a:chExt cx="0" cy="0"/>
        </a:xfrm>
      </p:grpSpPr>
      <p:sp>
        <p:nvSpPr>
          <p:cNvPr id="838" name="Google Shape;838;p61"/>
          <p:cNvSpPr txBox="1"/>
          <p:nvPr>
            <p:ph idx="1" type="subTitle"/>
          </p:nvPr>
        </p:nvSpPr>
        <p:spPr>
          <a:xfrm flipH="1">
            <a:off x="5247750" y="2169550"/>
            <a:ext cx="2467500" cy="1455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39" name="Google Shape;839;p61"/>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840" name="Google Shape;840;p61"/>
          <p:cNvSpPr/>
          <p:nvPr/>
        </p:nvSpPr>
        <p:spPr>
          <a:xfrm>
            <a:off x="6419025" y="1575200"/>
            <a:ext cx="2725105"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1"/>
          <p:cNvSpPr/>
          <p:nvPr/>
        </p:nvSpPr>
        <p:spPr>
          <a:xfrm>
            <a:off x="0" y="4700673"/>
            <a:ext cx="1675636" cy="442823"/>
          </a:xfrm>
          <a:custGeom>
            <a:rect b="b" l="l" r="r" t="t"/>
            <a:pathLst>
              <a:path extrusionOk="0" h="5847" w="106491">
                <a:moveTo>
                  <a:pt x="1" y="0"/>
                </a:moveTo>
                <a:lnTo>
                  <a:pt x="1" y="5846"/>
                </a:lnTo>
                <a:lnTo>
                  <a:pt x="106490" y="5846"/>
                </a:lnTo>
                <a:lnTo>
                  <a:pt x="10649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ta al pie">
  <p:cSld name="CAPTION_ONLY_1">
    <p:spTree>
      <p:nvGrpSpPr>
        <p:cNvPr id="842" name="Shape 842"/>
        <p:cNvGrpSpPr/>
        <p:nvPr/>
      </p:nvGrpSpPr>
      <p:grpSpPr>
        <a:xfrm>
          <a:off x="0" y="0"/>
          <a:ext cx="0" cy="0"/>
          <a:chOff x="0" y="0"/>
          <a:chExt cx="0" cy="0"/>
        </a:xfrm>
      </p:grpSpPr>
      <p:sp>
        <p:nvSpPr>
          <p:cNvPr id="843" name="Google Shape;843;p62"/>
          <p:cNvSpPr/>
          <p:nvPr/>
        </p:nvSpPr>
        <p:spPr>
          <a:xfrm>
            <a:off x="7928639" y="1"/>
            <a:ext cx="1215355" cy="402011"/>
          </a:xfrm>
          <a:custGeom>
            <a:rect b="b" l="l" r="r" t="t"/>
            <a:pathLst>
              <a:path extrusionOk="0" h="5002" w="15122">
                <a:moveTo>
                  <a:pt x="0" y="1"/>
                </a:moveTo>
                <a:lnTo>
                  <a:pt x="0" y="5001"/>
                </a:lnTo>
                <a:lnTo>
                  <a:pt x="15121" y="5001"/>
                </a:lnTo>
                <a:lnTo>
                  <a:pt x="1512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2"/>
          <p:cNvSpPr/>
          <p:nvPr/>
        </p:nvSpPr>
        <p:spPr>
          <a:xfrm>
            <a:off x="3511525" y="783700"/>
            <a:ext cx="5632410" cy="2353867"/>
          </a:xfrm>
          <a:custGeom>
            <a:rect b="b" l="l" r="r" t="t"/>
            <a:pathLst>
              <a:path extrusionOk="0" h="27529" w="70081">
                <a:moveTo>
                  <a:pt x="0" y="1"/>
                </a:moveTo>
                <a:lnTo>
                  <a:pt x="0" y="27528"/>
                </a:lnTo>
                <a:lnTo>
                  <a:pt x="70080" y="27528"/>
                </a:lnTo>
                <a:lnTo>
                  <a:pt x="7008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2"/>
          <p:cNvSpPr txBox="1"/>
          <p:nvPr>
            <p:ph type="title"/>
          </p:nvPr>
        </p:nvSpPr>
        <p:spPr>
          <a:xfrm>
            <a:off x="3762375" y="1012300"/>
            <a:ext cx="4915200" cy="19401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Clr>
                <a:schemeClr val="dk1"/>
              </a:buClr>
              <a:buSzPts val="3500"/>
              <a:buNone/>
              <a:defRPr sz="35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
        <p:nvSpPr>
          <p:cNvPr id="846" name="Google Shape;846;p62"/>
          <p:cNvSpPr/>
          <p:nvPr/>
        </p:nvSpPr>
        <p:spPr>
          <a:xfrm>
            <a:off x="5865073" y="3429550"/>
            <a:ext cx="1215342" cy="259665"/>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2"/>
          <p:cNvSpPr/>
          <p:nvPr/>
        </p:nvSpPr>
        <p:spPr>
          <a:xfrm>
            <a:off x="8018936" y="3429550"/>
            <a:ext cx="1124989" cy="259686"/>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62"/>
          <p:cNvSpPr/>
          <p:nvPr/>
        </p:nvSpPr>
        <p:spPr>
          <a:xfrm>
            <a:off x="7083824" y="3429550"/>
            <a:ext cx="259727" cy="259665"/>
          </a:xfrm>
          <a:custGeom>
            <a:rect b="b" l="l" r="r" t="t"/>
            <a:pathLst>
              <a:path extrusionOk="0" h="8298" w="8298">
                <a:moveTo>
                  <a:pt x="0" y="1"/>
                </a:moveTo>
                <a:lnTo>
                  <a:pt x="0" y="8297"/>
                </a:lnTo>
                <a:lnTo>
                  <a:pt x="8297" y="8297"/>
                </a:lnTo>
                <a:lnTo>
                  <a:pt x="829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62"/>
          <p:cNvSpPr/>
          <p:nvPr/>
        </p:nvSpPr>
        <p:spPr>
          <a:xfrm>
            <a:off x="7496607" y="3429550"/>
            <a:ext cx="259707" cy="259686"/>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sp>
        <p:nvSpPr>
          <p:cNvPr id="63" name="Google Shape;63;p7"/>
          <p:cNvSpPr/>
          <p:nvPr/>
        </p:nvSpPr>
        <p:spPr>
          <a:xfrm>
            <a:off x="720000" y="1188900"/>
            <a:ext cx="7704000" cy="3414600"/>
          </a:xfrm>
          <a:prstGeom prst="roundRect">
            <a:avLst>
              <a:gd fmla="val 4651"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7"/>
          <p:cNvSpPr txBox="1"/>
          <p:nvPr>
            <p:ph type="title"/>
          </p:nvPr>
        </p:nvSpPr>
        <p:spPr>
          <a:xfrm>
            <a:off x="720000" y="540000"/>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5" name="Google Shape;65;p7"/>
          <p:cNvSpPr txBox="1"/>
          <p:nvPr>
            <p:ph idx="1" type="body"/>
          </p:nvPr>
        </p:nvSpPr>
        <p:spPr>
          <a:xfrm>
            <a:off x="1056600" y="1598400"/>
            <a:ext cx="3492000" cy="2595600"/>
          </a:xfrm>
          <a:prstGeom prst="rect">
            <a:avLst/>
          </a:prstGeom>
        </p:spPr>
        <p:txBody>
          <a:bodyPr anchorCtr="0" anchor="ctr" bIns="91425" lIns="91425" spcFirstLastPara="1" rIns="91425" wrap="square" tIns="91425">
            <a:noAutofit/>
          </a:bodyPr>
          <a:lstStyle>
            <a:lvl1pPr indent="-279400" lvl="0" marL="457200" rtl="0">
              <a:lnSpc>
                <a:spcPct val="100000"/>
              </a:lnSpc>
              <a:spcBef>
                <a:spcPts val="0"/>
              </a:spcBef>
              <a:spcAft>
                <a:spcPts val="0"/>
              </a:spcAft>
              <a:buSzPts val="800"/>
              <a:buFont typeface="Open Sans"/>
              <a:buChar char="●"/>
              <a:defRPr sz="1400"/>
            </a:lvl1pPr>
            <a:lvl2pPr indent="-279400" lvl="1" marL="914400" rtl="0">
              <a:lnSpc>
                <a:spcPct val="115000"/>
              </a:lnSpc>
              <a:spcBef>
                <a:spcPts val="0"/>
              </a:spcBef>
              <a:spcAft>
                <a:spcPts val="0"/>
              </a:spcAft>
              <a:buSzPts val="800"/>
              <a:buFont typeface="Open Sans"/>
              <a:buChar char="○"/>
              <a:defRPr/>
            </a:lvl2pPr>
            <a:lvl3pPr indent="-279400" lvl="2" marL="1371600" rtl="0">
              <a:lnSpc>
                <a:spcPct val="115000"/>
              </a:lnSpc>
              <a:spcBef>
                <a:spcPts val="0"/>
              </a:spcBef>
              <a:spcAft>
                <a:spcPts val="0"/>
              </a:spcAft>
              <a:buSzPts val="800"/>
              <a:buFont typeface="Open Sans"/>
              <a:buChar char="■"/>
              <a:defRPr/>
            </a:lvl3pPr>
            <a:lvl4pPr indent="-279400" lvl="3" marL="1828800" rtl="0">
              <a:lnSpc>
                <a:spcPct val="115000"/>
              </a:lnSpc>
              <a:spcBef>
                <a:spcPts val="0"/>
              </a:spcBef>
              <a:spcAft>
                <a:spcPts val="0"/>
              </a:spcAft>
              <a:buSzPts val="800"/>
              <a:buFont typeface="Open Sans"/>
              <a:buChar char="●"/>
              <a:defRPr/>
            </a:lvl4pPr>
            <a:lvl5pPr indent="-304800" lvl="4" marL="2286000" rtl="0">
              <a:lnSpc>
                <a:spcPct val="115000"/>
              </a:lnSpc>
              <a:spcBef>
                <a:spcPts val="0"/>
              </a:spcBef>
              <a:spcAft>
                <a:spcPts val="0"/>
              </a:spcAft>
              <a:buSzPts val="1200"/>
              <a:buFont typeface="Open Sans"/>
              <a:buChar char="○"/>
              <a:defRPr/>
            </a:lvl5pPr>
            <a:lvl6pPr indent="-304800" lvl="5" marL="2743200" rtl="0">
              <a:lnSpc>
                <a:spcPct val="115000"/>
              </a:lnSpc>
              <a:spcBef>
                <a:spcPts val="0"/>
              </a:spcBef>
              <a:spcAft>
                <a:spcPts val="0"/>
              </a:spcAft>
              <a:buSzPts val="1200"/>
              <a:buFont typeface="Open Sans"/>
              <a:buChar char="■"/>
              <a:defRPr/>
            </a:lvl6pPr>
            <a:lvl7pPr indent="-273050" lvl="6" marL="3200400" rtl="0">
              <a:lnSpc>
                <a:spcPct val="115000"/>
              </a:lnSpc>
              <a:spcBef>
                <a:spcPts val="0"/>
              </a:spcBef>
              <a:spcAft>
                <a:spcPts val="0"/>
              </a:spcAft>
              <a:buSzPts val="700"/>
              <a:buFont typeface="Open Sans"/>
              <a:buChar char="●"/>
              <a:defRPr/>
            </a:lvl7pPr>
            <a:lvl8pPr indent="-273050" lvl="7" marL="3657600" rtl="0">
              <a:lnSpc>
                <a:spcPct val="115000"/>
              </a:lnSpc>
              <a:spcBef>
                <a:spcPts val="0"/>
              </a:spcBef>
              <a:spcAft>
                <a:spcPts val="0"/>
              </a:spcAft>
              <a:buSzPts val="700"/>
              <a:buFont typeface="Open Sans"/>
              <a:buChar char="○"/>
              <a:defRPr/>
            </a:lvl8pPr>
            <a:lvl9pPr indent="-266700" lvl="8" marL="4114800" rtl="0">
              <a:lnSpc>
                <a:spcPct val="115000"/>
              </a:lnSpc>
              <a:spcBef>
                <a:spcPts val="0"/>
              </a:spcBef>
              <a:spcAft>
                <a:spcPts val="0"/>
              </a:spcAft>
              <a:buSzPts val="600"/>
              <a:buFont typeface="Open Sans"/>
              <a:buChar char="■"/>
              <a:defRPr/>
            </a:lvl9pPr>
          </a:lstStyle>
          <a:p/>
        </p:txBody>
      </p:sp>
      <p:grpSp>
        <p:nvGrpSpPr>
          <p:cNvPr id="66" name="Google Shape;66;p7"/>
          <p:cNvGrpSpPr/>
          <p:nvPr/>
        </p:nvGrpSpPr>
        <p:grpSpPr>
          <a:xfrm>
            <a:off x="8424000" y="209250"/>
            <a:ext cx="433550" cy="78899"/>
            <a:chOff x="8424000" y="285450"/>
            <a:chExt cx="433550" cy="78899"/>
          </a:xfrm>
        </p:grpSpPr>
        <p:cxnSp>
          <p:nvCxnSpPr>
            <p:cNvPr id="67" name="Google Shape;67;p7"/>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68" name="Google Shape;68;p7"/>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 name="Google Shape;69;p7"/>
            <p:cNvGrpSpPr/>
            <p:nvPr/>
          </p:nvGrpSpPr>
          <p:grpSpPr>
            <a:xfrm>
              <a:off x="8785929" y="285450"/>
              <a:ext cx="71621" cy="78899"/>
              <a:chOff x="3621700" y="273825"/>
              <a:chExt cx="100875" cy="111125"/>
            </a:xfrm>
          </p:grpSpPr>
          <p:cxnSp>
            <p:nvCxnSpPr>
              <p:cNvPr id="70" name="Google Shape;70;p7"/>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71" name="Google Shape;71;p7"/>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0" name="Shape 850"/>
        <p:cNvGrpSpPr/>
        <p:nvPr/>
      </p:nvGrpSpPr>
      <p:grpSpPr>
        <a:xfrm>
          <a:off x="0" y="0"/>
          <a:ext cx="0" cy="0"/>
          <a:chOff x="0" y="0"/>
          <a:chExt cx="0" cy="0"/>
        </a:xfrm>
      </p:grpSpPr>
      <p:sp>
        <p:nvSpPr>
          <p:cNvPr id="851" name="Google Shape;851;p63"/>
          <p:cNvSpPr txBox="1"/>
          <p:nvPr>
            <p:ph idx="1" type="body"/>
          </p:nvPr>
        </p:nvSpPr>
        <p:spPr>
          <a:xfrm>
            <a:off x="311700" y="3306869"/>
            <a:ext cx="8520600" cy="651000"/>
          </a:xfrm>
          <a:prstGeom prst="rect">
            <a:avLst/>
          </a:prstGeom>
        </p:spPr>
        <p:txBody>
          <a:bodyPr anchorCtr="0" anchor="t" bIns="91425" lIns="91425" spcFirstLastPara="1" rIns="91425" wrap="square" tIns="91425">
            <a:noAutofit/>
          </a:bodyPr>
          <a:lstStyle>
            <a:lvl1pPr indent="-330200" lvl="0" marL="457200" rtl="0" algn="ctr">
              <a:spcBef>
                <a:spcPts val="0"/>
              </a:spcBef>
              <a:spcAft>
                <a:spcPts val="0"/>
              </a:spcAft>
              <a:buSzPts val="1600"/>
              <a:buChar char="●"/>
              <a:defRPr sz="1600"/>
            </a:lvl1pPr>
            <a:lvl2pPr indent="-330200" lvl="1" marL="914400" rtl="0" algn="ctr">
              <a:spcBef>
                <a:spcPts val="1600"/>
              </a:spcBef>
              <a:spcAft>
                <a:spcPts val="0"/>
              </a:spcAft>
              <a:buSzPts val="1600"/>
              <a:buChar char="○"/>
              <a:defRPr sz="1600"/>
            </a:lvl2pPr>
            <a:lvl3pPr indent="-330200" lvl="2" marL="1371600" rtl="0" algn="ctr">
              <a:spcBef>
                <a:spcPts val="1600"/>
              </a:spcBef>
              <a:spcAft>
                <a:spcPts val="0"/>
              </a:spcAft>
              <a:buSzPts val="1600"/>
              <a:buChar char="■"/>
              <a:defRPr sz="1600"/>
            </a:lvl3pPr>
            <a:lvl4pPr indent="-330200" lvl="3" marL="1828800" rtl="0" algn="ctr">
              <a:spcBef>
                <a:spcPts val="1600"/>
              </a:spcBef>
              <a:spcAft>
                <a:spcPts val="0"/>
              </a:spcAft>
              <a:buSzPts val="1600"/>
              <a:buChar char="●"/>
              <a:defRPr sz="1600"/>
            </a:lvl4pPr>
            <a:lvl5pPr indent="-330200" lvl="4" marL="2286000" rtl="0" algn="ctr">
              <a:spcBef>
                <a:spcPts val="1600"/>
              </a:spcBef>
              <a:spcAft>
                <a:spcPts val="0"/>
              </a:spcAft>
              <a:buSzPts val="1600"/>
              <a:buChar char="○"/>
              <a:defRPr sz="1600"/>
            </a:lvl5pPr>
            <a:lvl6pPr indent="-330200" lvl="5" marL="2743200" rtl="0" algn="ctr">
              <a:spcBef>
                <a:spcPts val="1600"/>
              </a:spcBef>
              <a:spcAft>
                <a:spcPts val="0"/>
              </a:spcAft>
              <a:buSzPts val="1600"/>
              <a:buChar char="■"/>
              <a:defRPr sz="1600"/>
            </a:lvl6pPr>
            <a:lvl7pPr indent="-330200" lvl="6" marL="3200400" rtl="0" algn="ctr">
              <a:spcBef>
                <a:spcPts val="1600"/>
              </a:spcBef>
              <a:spcAft>
                <a:spcPts val="0"/>
              </a:spcAft>
              <a:buSzPts val="1600"/>
              <a:buChar char="●"/>
              <a:defRPr sz="1600"/>
            </a:lvl7pPr>
            <a:lvl8pPr indent="-330200" lvl="7" marL="3657600" rtl="0" algn="ctr">
              <a:spcBef>
                <a:spcPts val="1600"/>
              </a:spcBef>
              <a:spcAft>
                <a:spcPts val="0"/>
              </a:spcAft>
              <a:buSzPts val="1600"/>
              <a:buChar char="○"/>
              <a:defRPr sz="1600"/>
            </a:lvl8pPr>
            <a:lvl9pPr indent="-330200" lvl="8" marL="4114800" rtl="0" algn="ctr">
              <a:spcBef>
                <a:spcPts val="1600"/>
              </a:spcBef>
              <a:spcAft>
                <a:spcPts val="1600"/>
              </a:spcAft>
              <a:buSzPts val="1600"/>
              <a:buChar char="■"/>
              <a:defRPr sz="1600"/>
            </a:lvl9pPr>
          </a:lstStyle>
          <a:p/>
        </p:txBody>
      </p:sp>
      <p:sp>
        <p:nvSpPr>
          <p:cNvPr id="852" name="Google Shape;852;p63"/>
          <p:cNvSpPr/>
          <p:nvPr/>
        </p:nvSpPr>
        <p:spPr>
          <a:xfrm rot="10800000">
            <a:off x="2751806" y="4243474"/>
            <a:ext cx="6391269" cy="904876"/>
          </a:xfrm>
          <a:custGeom>
            <a:rect b="b" l="l" r="r" t="t"/>
            <a:pathLst>
              <a:path extrusionOk="0" h="2763" w="16884">
                <a:moveTo>
                  <a:pt x="1" y="0"/>
                </a:moveTo>
                <a:lnTo>
                  <a:pt x="1" y="2762"/>
                </a:lnTo>
                <a:lnTo>
                  <a:pt x="16884" y="2762"/>
                </a:lnTo>
                <a:lnTo>
                  <a:pt x="1688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3"/>
          <p:cNvSpPr/>
          <p:nvPr/>
        </p:nvSpPr>
        <p:spPr>
          <a:xfrm rot="10800000">
            <a:off x="1361250" y="1501127"/>
            <a:ext cx="7781825" cy="1525098"/>
          </a:xfrm>
          <a:custGeom>
            <a:rect b="b" l="l" r="r" t="t"/>
            <a:pathLst>
              <a:path extrusionOk="0" h="2775" w="2882">
                <a:moveTo>
                  <a:pt x="1" y="0"/>
                </a:moveTo>
                <a:lnTo>
                  <a:pt x="1" y="2774"/>
                </a:lnTo>
                <a:lnTo>
                  <a:pt x="2882" y="2774"/>
                </a:lnTo>
                <a:lnTo>
                  <a:pt x="288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63"/>
          <p:cNvSpPr/>
          <p:nvPr/>
        </p:nvSpPr>
        <p:spPr>
          <a:xfrm rot="10800000">
            <a:off x="2" y="1"/>
            <a:ext cx="5791098" cy="505550"/>
          </a:xfrm>
          <a:custGeom>
            <a:rect b="b" l="l" r="r" t="t"/>
            <a:pathLst>
              <a:path extrusionOk="0" h="2775" w="2882">
                <a:moveTo>
                  <a:pt x="1" y="0"/>
                </a:moveTo>
                <a:lnTo>
                  <a:pt x="1" y="2774"/>
                </a:lnTo>
                <a:lnTo>
                  <a:pt x="2882" y="2774"/>
                </a:lnTo>
                <a:lnTo>
                  <a:pt x="2882"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63"/>
          <p:cNvSpPr/>
          <p:nvPr/>
        </p:nvSpPr>
        <p:spPr>
          <a:xfrm rot="10800000">
            <a:off x="21" y="1501871"/>
            <a:ext cx="1104138" cy="355443"/>
          </a:xfrm>
          <a:custGeom>
            <a:rect b="b" l="l" r="r" t="t"/>
            <a:pathLst>
              <a:path extrusionOk="0" h="2764" w="8586">
                <a:moveTo>
                  <a:pt x="1" y="1"/>
                </a:moveTo>
                <a:lnTo>
                  <a:pt x="1" y="2763"/>
                </a:lnTo>
                <a:lnTo>
                  <a:pt x="8585" y="2763"/>
                </a:lnTo>
                <a:lnTo>
                  <a:pt x="858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63"/>
          <p:cNvSpPr/>
          <p:nvPr/>
        </p:nvSpPr>
        <p:spPr>
          <a:xfrm rot="10800000">
            <a:off x="532482" y="912524"/>
            <a:ext cx="1055445" cy="355301"/>
          </a:xfrm>
          <a:custGeom>
            <a:rect b="b" l="l" r="r" t="t"/>
            <a:pathLst>
              <a:path extrusionOk="0" h="2763" w="12348">
                <a:moveTo>
                  <a:pt x="0" y="1"/>
                </a:moveTo>
                <a:lnTo>
                  <a:pt x="0" y="2763"/>
                </a:lnTo>
                <a:lnTo>
                  <a:pt x="12347" y="2763"/>
                </a:lnTo>
                <a:lnTo>
                  <a:pt x="12347"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63"/>
          <p:cNvSpPr/>
          <p:nvPr/>
        </p:nvSpPr>
        <p:spPr>
          <a:xfrm rot="10800000">
            <a:off x="7173125" y="912516"/>
            <a:ext cx="1970757" cy="355315"/>
          </a:xfrm>
          <a:custGeom>
            <a:rect b="b" l="l" r="r" t="t"/>
            <a:pathLst>
              <a:path extrusionOk="0" h="2763" w="15325">
                <a:moveTo>
                  <a:pt x="1" y="1"/>
                </a:moveTo>
                <a:lnTo>
                  <a:pt x="1" y="2763"/>
                </a:lnTo>
                <a:lnTo>
                  <a:pt x="15324" y="2763"/>
                </a:lnTo>
                <a:lnTo>
                  <a:pt x="1532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63"/>
          <p:cNvSpPr/>
          <p:nvPr/>
        </p:nvSpPr>
        <p:spPr>
          <a:xfrm rot="10800000">
            <a:off x="1814348" y="912516"/>
            <a:ext cx="1600139" cy="355315"/>
          </a:xfrm>
          <a:custGeom>
            <a:rect b="b" l="l" r="r" t="t"/>
            <a:pathLst>
              <a:path extrusionOk="0" h="2763" w="12443">
                <a:moveTo>
                  <a:pt x="0" y="1"/>
                </a:moveTo>
                <a:lnTo>
                  <a:pt x="0" y="2763"/>
                </a:lnTo>
                <a:lnTo>
                  <a:pt x="12442" y="2763"/>
                </a:lnTo>
                <a:lnTo>
                  <a:pt x="1244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63"/>
          <p:cNvSpPr/>
          <p:nvPr/>
        </p:nvSpPr>
        <p:spPr>
          <a:xfrm rot="10800000">
            <a:off x="4523560" y="323049"/>
            <a:ext cx="2095515"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63"/>
          <p:cNvSpPr/>
          <p:nvPr/>
        </p:nvSpPr>
        <p:spPr>
          <a:xfrm rot="10800000">
            <a:off x="7381057" y="3345678"/>
            <a:ext cx="1762943" cy="355322"/>
          </a:xfrm>
          <a:custGeom>
            <a:rect b="b" l="l" r="r" t="t"/>
            <a:pathLst>
              <a:path extrusionOk="0" h="2763" w="16884">
                <a:moveTo>
                  <a:pt x="1" y="0"/>
                </a:moveTo>
                <a:lnTo>
                  <a:pt x="1" y="2762"/>
                </a:lnTo>
                <a:lnTo>
                  <a:pt x="16884" y="2762"/>
                </a:lnTo>
                <a:lnTo>
                  <a:pt x="1688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63"/>
          <p:cNvSpPr/>
          <p:nvPr/>
        </p:nvSpPr>
        <p:spPr>
          <a:xfrm rot="10800000">
            <a:off x="-4" y="2084924"/>
            <a:ext cx="1785554" cy="356851"/>
          </a:xfrm>
          <a:custGeom>
            <a:rect b="b" l="l" r="r" t="t"/>
            <a:pathLst>
              <a:path extrusionOk="0" h="2775" w="15325">
                <a:moveTo>
                  <a:pt x="1" y="0"/>
                </a:moveTo>
                <a:lnTo>
                  <a:pt x="1" y="2774"/>
                </a:lnTo>
                <a:lnTo>
                  <a:pt x="15324" y="2774"/>
                </a:lnTo>
                <a:lnTo>
                  <a:pt x="153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63"/>
          <p:cNvSpPr/>
          <p:nvPr/>
        </p:nvSpPr>
        <p:spPr>
          <a:xfrm rot="10800000">
            <a:off x="656319" y="4788199"/>
            <a:ext cx="2628881" cy="355301"/>
          </a:xfrm>
          <a:custGeom>
            <a:rect b="b" l="l" r="r" t="t"/>
            <a:pathLst>
              <a:path extrusionOk="0" h="2763" w="16884">
                <a:moveTo>
                  <a:pt x="1" y="0"/>
                </a:moveTo>
                <a:lnTo>
                  <a:pt x="1" y="2762"/>
                </a:lnTo>
                <a:lnTo>
                  <a:pt x="16884" y="2762"/>
                </a:lnTo>
                <a:lnTo>
                  <a:pt x="1688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txBox="1"/>
          <p:nvPr>
            <p:ph hasCustomPrompt="1" type="title"/>
          </p:nvPr>
        </p:nvSpPr>
        <p:spPr>
          <a:xfrm>
            <a:off x="311700" y="1847850"/>
            <a:ext cx="8520600" cy="1382700"/>
          </a:xfrm>
          <a:prstGeom prst="rect">
            <a:avLst/>
          </a:prstGeom>
        </p:spPr>
        <p:txBody>
          <a:bodyPr anchorCtr="0" anchor="b" bIns="0" lIns="91425" spcFirstLastPara="1" rIns="91425" wrap="square" tIns="0">
            <a:noAutofit/>
          </a:bodyPr>
          <a:lstStyle>
            <a:lvl1pPr lvl="0" rtl="0" algn="ctr">
              <a:spcBef>
                <a:spcPts val="0"/>
              </a:spcBef>
              <a:spcAft>
                <a:spcPts val="0"/>
              </a:spcAft>
              <a:buSzPts val="12500"/>
              <a:buNone/>
              <a:defRPr sz="125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4" name="Shape 864"/>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hree columns">
  <p:cSld name="CUSTOM_1">
    <p:spTree>
      <p:nvGrpSpPr>
        <p:cNvPr id="865" name="Shape 865"/>
        <p:cNvGrpSpPr/>
        <p:nvPr/>
      </p:nvGrpSpPr>
      <p:grpSpPr>
        <a:xfrm>
          <a:off x="0" y="0"/>
          <a:ext cx="0" cy="0"/>
          <a:chOff x="0" y="0"/>
          <a:chExt cx="0" cy="0"/>
        </a:xfrm>
      </p:grpSpPr>
      <p:grpSp>
        <p:nvGrpSpPr>
          <p:cNvPr id="866" name="Google Shape;866;p65"/>
          <p:cNvGrpSpPr/>
          <p:nvPr/>
        </p:nvGrpSpPr>
        <p:grpSpPr>
          <a:xfrm>
            <a:off x="-25" y="2816286"/>
            <a:ext cx="9144046" cy="948350"/>
            <a:chOff x="-25" y="2816286"/>
            <a:chExt cx="9144046" cy="948350"/>
          </a:xfrm>
        </p:grpSpPr>
        <p:sp>
          <p:nvSpPr>
            <p:cNvPr id="867" name="Google Shape;867;p65"/>
            <p:cNvSpPr/>
            <p:nvPr/>
          </p:nvSpPr>
          <p:spPr>
            <a:xfrm>
              <a:off x="5439453" y="3632754"/>
              <a:ext cx="142155" cy="131882"/>
            </a:xfrm>
            <a:custGeom>
              <a:rect b="b" l="l" r="r" t="t"/>
              <a:pathLst>
                <a:path extrusionOk="0" h="4121" w="4442">
                  <a:moveTo>
                    <a:pt x="1" y="1"/>
                  </a:moveTo>
                  <a:lnTo>
                    <a:pt x="1" y="4120"/>
                  </a:lnTo>
                  <a:lnTo>
                    <a:pt x="4442" y="4120"/>
                  </a:lnTo>
                  <a:lnTo>
                    <a:pt x="4442"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5"/>
            <p:cNvSpPr/>
            <p:nvPr/>
          </p:nvSpPr>
          <p:spPr>
            <a:xfrm>
              <a:off x="5723675" y="3632754"/>
              <a:ext cx="2948838" cy="131882"/>
            </a:xfrm>
            <a:custGeom>
              <a:rect b="b" l="l" r="r" t="t"/>
              <a:pathLst>
                <a:path extrusionOk="0" h="4121" w="92144">
                  <a:moveTo>
                    <a:pt x="1" y="1"/>
                  </a:moveTo>
                  <a:lnTo>
                    <a:pt x="1" y="4120"/>
                  </a:lnTo>
                  <a:lnTo>
                    <a:pt x="92143" y="4120"/>
                  </a:lnTo>
                  <a:lnTo>
                    <a:pt x="921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5"/>
            <p:cNvSpPr/>
            <p:nvPr/>
          </p:nvSpPr>
          <p:spPr>
            <a:xfrm>
              <a:off x="4574596" y="3360726"/>
              <a:ext cx="1353834" cy="131882"/>
            </a:xfrm>
            <a:custGeom>
              <a:rect b="b" l="l" r="r" t="t"/>
              <a:pathLst>
                <a:path extrusionOk="0" h="4121" w="42304">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5"/>
            <p:cNvSpPr/>
            <p:nvPr/>
          </p:nvSpPr>
          <p:spPr>
            <a:xfrm>
              <a:off x="5129312" y="2816286"/>
              <a:ext cx="1148858" cy="131498"/>
            </a:xfrm>
            <a:custGeom>
              <a:rect b="b" l="l" r="r" t="t"/>
              <a:pathLst>
                <a:path extrusionOk="0" h="4109" w="35899">
                  <a:moveTo>
                    <a:pt x="1" y="1"/>
                  </a:moveTo>
                  <a:lnTo>
                    <a:pt x="1" y="4108"/>
                  </a:lnTo>
                  <a:lnTo>
                    <a:pt x="35898" y="4108"/>
                  </a:lnTo>
                  <a:lnTo>
                    <a:pt x="3589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5"/>
            <p:cNvSpPr/>
            <p:nvPr/>
          </p:nvSpPr>
          <p:spPr>
            <a:xfrm>
              <a:off x="3376749"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65"/>
            <p:cNvSpPr/>
            <p:nvPr/>
          </p:nvSpPr>
          <p:spPr>
            <a:xfrm>
              <a:off x="3077647" y="2816286"/>
              <a:ext cx="370397" cy="131498"/>
            </a:xfrm>
            <a:custGeom>
              <a:rect b="b" l="l" r="r" t="t"/>
              <a:pathLst>
                <a:path extrusionOk="0" h="4109" w="11574">
                  <a:moveTo>
                    <a:pt x="1" y="1"/>
                  </a:moveTo>
                  <a:lnTo>
                    <a:pt x="1" y="4108"/>
                  </a:lnTo>
                  <a:lnTo>
                    <a:pt x="11574" y="4108"/>
                  </a:lnTo>
                  <a:lnTo>
                    <a:pt x="1157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5"/>
            <p:cNvSpPr/>
            <p:nvPr/>
          </p:nvSpPr>
          <p:spPr>
            <a:xfrm>
              <a:off x="3542860" y="2816286"/>
              <a:ext cx="139467" cy="131498"/>
            </a:xfrm>
            <a:custGeom>
              <a:rect b="b" l="l" r="r" t="t"/>
              <a:pathLst>
                <a:path extrusionOk="0" h="4109" w="4358">
                  <a:moveTo>
                    <a:pt x="0" y="1"/>
                  </a:moveTo>
                  <a:lnTo>
                    <a:pt x="0"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65"/>
            <p:cNvSpPr/>
            <p:nvPr/>
          </p:nvSpPr>
          <p:spPr>
            <a:xfrm>
              <a:off x="3723818" y="3088314"/>
              <a:ext cx="366205" cy="131882"/>
            </a:xfrm>
            <a:custGeom>
              <a:rect b="b" l="l" r="r" t="t"/>
              <a:pathLst>
                <a:path extrusionOk="0" h="4121" w="11443">
                  <a:moveTo>
                    <a:pt x="1" y="1"/>
                  </a:moveTo>
                  <a:lnTo>
                    <a:pt x="1" y="4120"/>
                  </a:lnTo>
                  <a:lnTo>
                    <a:pt x="11443" y="4120"/>
                  </a:lnTo>
                  <a:lnTo>
                    <a:pt x="1144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65"/>
            <p:cNvSpPr/>
            <p:nvPr/>
          </p:nvSpPr>
          <p:spPr>
            <a:xfrm>
              <a:off x="2734770" y="3088314"/>
              <a:ext cx="891622" cy="131882"/>
            </a:xfrm>
            <a:custGeom>
              <a:rect b="b" l="l" r="r" t="t"/>
              <a:pathLst>
                <a:path extrusionOk="0" h="4121" w="27861">
                  <a:moveTo>
                    <a:pt x="0" y="1"/>
                  </a:moveTo>
                  <a:lnTo>
                    <a:pt x="0" y="4120"/>
                  </a:lnTo>
                  <a:lnTo>
                    <a:pt x="27861" y="4120"/>
                  </a:lnTo>
                  <a:lnTo>
                    <a:pt x="2786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65"/>
            <p:cNvSpPr/>
            <p:nvPr/>
          </p:nvSpPr>
          <p:spPr>
            <a:xfrm>
              <a:off x="864832"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65"/>
            <p:cNvSpPr/>
            <p:nvPr/>
          </p:nvSpPr>
          <p:spPr>
            <a:xfrm>
              <a:off x="1149054" y="3632754"/>
              <a:ext cx="2031679" cy="131882"/>
            </a:xfrm>
            <a:custGeom>
              <a:rect b="b" l="l" r="r" t="t"/>
              <a:pathLst>
                <a:path extrusionOk="0" h="4121" w="63485">
                  <a:moveTo>
                    <a:pt x="0" y="1"/>
                  </a:moveTo>
                  <a:lnTo>
                    <a:pt x="0" y="4120"/>
                  </a:lnTo>
                  <a:lnTo>
                    <a:pt x="63484" y="4120"/>
                  </a:lnTo>
                  <a:lnTo>
                    <a:pt x="63484"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65"/>
            <p:cNvSpPr/>
            <p:nvPr/>
          </p:nvSpPr>
          <p:spPr>
            <a:xfrm>
              <a:off x="-25"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65"/>
            <p:cNvSpPr/>
            <p:nvPr/>
          </p:nvSpPr>
          <p:spPr>
            <a:xfrm>
              <a:off x="824064" y="2816286"/>
              <a:ext cx="1337833" cy="131498"/>
            </a:xfrm>
            <a:custGeom>
              <a:rect b="b" l="l" r="r" t="t"/>
              <a:pathLst>
                <a:path extrusionOk="0" h="4109" w="41804">
                  <a:moveTo>
                    <a:pt x="0" y="1"/>
                  </a:moveTo>
                  <a:lnTo>
                    <a:pt x="0" y="4108"/>
                  </a:lnTo>
                  <a:lnTo>
                    <a:pt x="41803" y="4108"/>
                  </a:lnTo>
                  <a:lnTo>
                    <a:pt x="418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65"/>
            <p:cNvSpPr/>
            <p:nvPr/>
          </p:nvSpPr>
          <p:spPr>
            <a:xfrm>
              <a:off x="582114" y="2816286"/>
              <a:ext cx="139499" cy="131498"/>
            </a:xfrm>
            <a:custGeom>
              <a:rect b="b" l="l" r="r" t="t"/>
              <a:pathLst>
                <a:path extrusionOk="0" h="4109" w="4359">
                  <a:moveTo>
                    <a:pt x="1" y="1"/>
                  </a:moveTo>
                  <a:lnTo>
                    <a:pt x="1" y="4108"/>
                  </a:lnTo>
                  <a:lnTo>
                    <a:pt x="4358" y="4108"/>
                  </a:lnTo>
                  <a:lnTo>
                    <a:pt x="4358"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65"/>
            <p:cNvSpPr/>
            <p:nvPr/>
          </p:nvSpPr>
          <p:spPr>
            <a:xfrm>
              <a:off x="8756420" y="3632754"/>
              <a:ext cx="142155" cy="131882"/>
            </a:xfrm>
            <a:custGeom>
              <a:rect b="b" l="l" r="r" t="t"/>
              <a:pathLst>
                <a:path extrusionOk="0" h="4121" w="4442">
                  <a:moveTo>
                    <a:pt x="0" y="1"/>
                  </a:moveTo>
                  <a:lnTo>
                    <a:pt x="0" y="4120"/>
                  </a:lnTo>
                  <a:lnTo>
                    <a:pt x="4441" y="4120"/>
                  </a:lnTo>
                  <a:lnTo>
                    <a:pt x="444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5"/>
            <p:cNvSpPr/>
            <p:nvPr/>
          </p:nvSpPr>
          <p:spPr>
            <a:xfrm>
              <a:off x="7790219" y="3360726"/>
              <a:ext cx="1353802" cy="13188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5"/>
            <p:cNvSpPr/>
            <p:nvPr/>
          </p:nvSpPr>
          <p:spPr>
            <a:xfrm>
              <a:off x="6982098" y="2816286"/>
              <a:ext cx="1154938" cy="131498"/>
            </a:xfrm>
            <a:custGeom>
              <a:rect b="b" l="l" r="r" t="t"/>
              <a:pathLst>
                <a:path extrusionOk="0" h="4109" w="36089">
                  <a:moveTo>
                    <a:pt x="1" y="1"/>
                  </a:moveTo>
                  <a:lnTo>
                    <a:pt x="1" y="4108"/>
                  </a:lnTo>
                  <a:lnTo>
                    <a:pt x="36089" y="4108"/>
                  </a:lnTo>
                  <a:lnTo>
                    <a:pt x="36089"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65"/>
            <p:cNvSpPr/>
            <p:nvPr/>
          </p:nvSpPr>
          <p:spPr>
            <a:xfrm>
              <a:off x="8279016" y="2816286"/>
              <a:ext cx="139883" cy="131498"/>
            </a:xfrm>
            <a:custGeom>
              <a:rect b="b" l="l" r="r" t="t"/>
              <a:pathLst>
                <a:path extrusionOk="0" h="4109" w="4371">
                  <a:moveTo>
                    <a:pt x="1" y="1"/>
                  </a:moveTo>
                  <a:lnTo>
                    <a:pt x="1" y="4108"/>
                  </a:lnTo>
                  <a:lnTo>
                    <a:pt x="4370" y="4108"/>
                  </a:lnTo>
                  <a:lnTo>
                    <a:pt x="4370"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5" name="Google Shape;885;p65"/>
          <p:cNvSpPr txBox="1"/>
          <p:nvPr>
            <p:ph type="ctrTitle"/>
          </p:nvPr>
        </p:nvSpPr>
        <p:spPr>
          <a:xfrm flipH="1">
            <a:off x="6355375" y="-142871"/>
            <a:ext cx="14358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86" name="Google Shape;886;p65"/>
          <p:cNvSpPr txBox="1"/>
          <p:nvPr>
            <p:ph idx="1" type="subTitle"/>
          </p:nvPr>
        </p:nvSpPr>
        <p:spPr>
          <a:xfrm flipH="1">
            <a:off x="6040625" y="1928650"/>
            <a:ext cx="20664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887" name="Google Shape;887;p65"/>
          <p:cNvSpPr txBox="1"/>
          <p:nvPr>
            <p:ph idx="2" type="ctrTitle"/>
          </p:nvPr>
        </p:nvSpPr>
        <p:spPr>
          <a:xfrm flipH="1">
            <a:off x="1037600"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888" name="Google Shape;888;p65"/>
          <p:cNvSpPr txBox="1"/>
          <p:nvPr>
            <p:ph idx="3" type="subTitle"/>
          </p:nvPr>
        </p:nvSpPr>
        <p:spPr>
          <a:xfrm flipH="1">
            <a:off x="1037000"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889" name="Google Shape;889;p65"/>
          <p:cNvSpPr txBox="1"/>
          <p:nvPr>
            <p:ph idx="4" type="ctrTitle"/>
          </p:nvPr>
        </p:nvSpPr>
        <p:spPr>
          <a:xfrm flipH="1">
            <a:off x="3829056" y="-219071"/>
            <a:ext cx="14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890" name="Google Shape;890;p65"/>
          <p:cNvSpPr txBox="1"/>
          <p:nvPr>
            <p:ph idx="5" type="subTitle"/>
          </p:nvPr>
        </p:nvSpPr>
        <p:spPr>
          <a:xfrm flipH="1">
            <a:off x="3539465" y="1928650"/>
            <a:ext cx="2067000" cy="430500"/>
          </a:xfrm>
          <a:prstGeom prst="rect">
            <a:avLst/>
          </a:prstGeom>
        </p:spPr>
        <p:txBody>
          <a:bodyPr anchorCtr="0" anchor="t" bIns="91425" lIns="91425" spcFirstLastPara="1" rIns="91425" wrap="square" tIns="0">
            <a:noAutofit/>
          </a:bodyPr>
          <a:lstStyle>
            <a:lvl1pPr lvl="0" rtl="0" algn="ctr">
              <a:lnSpc>
                <a:spcPct val="115000"/>
              </a:lnSpc>
              <a:spcBef>
                <a:spcPts val="0"/>
              </a:spcBef>
              <a:spcAft>
                <a:spcPts val="0"/>
              </a:spcAft>
              <a:buSzPts val="1400"/>
              <a:buFont typeface="Anaheim"/>
              <a:buNone/>
              <a:defRPr sz="1400">
                <a:latin typeface="Anaheim"/>
                <a:ea typeface="Anaheim"/>
                <a:cs typeface="Anaheim"/>
                <a:sym typeface="Anaheim"/>
              </a:defRPr>
            </a:lvl1pPr>
            <a:lvl2pPr lvl="1" rtl="0" algn="ctr">
              <a:lnSpc>
                <a:spcPct val="115000"/>
              </a:lnSpc>
              <a:spcBef>
                <a:spcPts val="0"/>
              </a:spcBef>
              <a:spcAft>
                <a:spcPts val="0"/>
              </a:spcAft>
              <a:buSzPts val="1400"/>
              <a:buFont typeface="Anaheim"/>
              <a:buNone/>
              <a:defRPr>
                <a:latin typeface="Anaheim"/>
                <a:ea typeface="Anaheim"/>
                <a:cs typeface="Anaheim"/>
                <a:sym typeface="Anaheim"/>
              </a:defRPr>
            </a:lvl2pPr>
            <a:lvl3pPr lvl="2" rtl="0" algn="ctr">
              <a:lnSpc>
                <a:spcPct val="115000"/>
              </a:lnSpc>
              <a:spcBef>
                <a:spcPts val="0"/>
              </a:spcBef>
              <a:spcAft>
                <a:spcPts val="0"/>
              </a:spcAft>
              <a:buSzPts val="1400"/>
              <a:buFont typeface="Anaheim"/>
              <a:buNone/>
              <a:defRPr sz="1400">
                <a:latin typeface="Anaheim"/>
                <a:ea typeface="Anaheim"/>
                <a:cs typeface="Anaheim"/>
                <a:sym typeface="Anaheim"/>
              </a:defRPr>
            </a:lvl3pPr>
            <a:lvl4pPr lvl="3" rtl="0" algn="ctr">
              <a:lnSpc>
                <a:spcPct val="115000"/>
              </a:lnSpc>
              <a:spcBef>
                <a:spcPts val="0"/>
              </a:spcBef>
              <a:spcAft>
                <a:spcPts val="0"/>
              </a:spcAft>
              <a:buSzPts val="1400"/>
              <a:buFont typeface="Anaheim"/>
              <a:buNone/>
              <a:defRPr sz="1400">
                <a:latin typeface="Anaheim"/>
                <a:ea typeface="Anaheim"/>
                <a:cs typeface="Anaheim"/>
                <a:sym typeface="Anaheim"/>
              </a:defRPr>
            </a:lvl4pPr>
            <a:lvl5pPr lvl="4" rtl="0" algn="ctr">
              <a:lnSpc>
                <a:spcPct val="115000"/>
              </a:lnSpc>
              <a:spcBef>
                <a:spcPts val="0"/>
              </a:spcBef>
              <a:spcAft>
                <a:spcPts val="0"/>
              </a:spcAft>
              <a:buSzPts val="1400"/>
              <a:buFont typeface="Anaheim"/>
              <a:buNone/>
              <a:defRPr sz="1400">
                <a:latin typeface="Anaheim"/>
                <a:ea typeface="Anaheim"/>
                <a:cs typeface="Anaheim"/>
                <a:sym typeface="Anaheim"/>
              </a:defRPr>
            </a:lvl5pPr>
            <a:lvl6pPr lvl="5" rtl="0" algn="ctr">
              <a:lnSpc>
                <a:spcPct val="115000"/>
              </a:lnSpc>
              <a:spcBef>
                <a:spcPts val="0"/>
              </a:spcBef>
              <a:spcAft>
                <a:spcPts val="0"/>
              </a:spcAft>
              <a:buSzPts val="1400"/>
              <a:buFont typeface="Anaheim"/>
              <a:buNone/>
              <a:defRPr sz="1400">
                <a:latin typeface="Anaheim"/>
                <a:ea typeface="Anaheim"/>
                <a:cs typeface="Anaheim"/>
                <a:sym typeface="Anaheim"/>
              </a:defRPr>
            </a:lvl6pPr>
            <a:lvl7pPr lvl="6" rtl="0" algn="ctr">
              <a:lnSpc>
                <a:spcPct val="115000"/>
              </a:lnSpc>
              <a:spcBef>
                <a:spcPts val="0"/>
              </a:spcBef>
              <a:spcAft>
                <a:spcPts val="0"/>
              </a:spcAft>
              <a:buSzPts val="1400"/>
              <a:buFont typeface="Anaheim"/>
              <a:buNone/>
              <a:defRPr sz="1400">
                <a:latin typeface="Anaheim"/>
                <a:ea typeface="Anaheim"/>
                <a:cs typeface="Anaheim"/>
                <a:sym typeface="Anaheim"/>
              </a:defRPr>
            </a:lvl7pPr>
            <a:lvl8pPr lvl="7" rtl="0" algn="ctr">
              <a:lnSpc>
                <a:spcPct val="115000"/>
              </a:lnSpc>
              <a:spcBef>
                <a:spcPts val="0"/>
              </a:spcBef>
              <a:spcAft>
                <a:spcPts val="0"/>
              </a:spcAft>
              <a:buSzPts val="1400"/>
              <a:buFont typeface="Anaheim"/>
              <a:buNone/>
              <a:defRPr sz="1400">
                <a:latin typeface="Anaheim"/>
                <a:ea typeface="Anaheim"/>
                <a:cs typeface="Anaheim"/>
                <a:sym typeface="Anaheim"/>
              </a:defRPr>
            </a:lvl8pPr>
            <a:lvl9pPr lvl="8" rtl="0" algn="ctr">
              <a:lnSpc>
                <a:spcPct val="115000"/>
              </a:lnSpc>
              <a:spcBef>
                <a:spcPts val="0"/>
              </a:spcBef>
              <a:spcAft>
                <a:spcPts val="0"/>
              </a:spcAft>
              <a:buSzPts val="1400"/>
              <a:buFont typeface="Anaheim"/>
              <a:buNone/>
              <a:defRPr sz="1400">
                <a:latin typeface="Anaheim"/>
                <a:ea typeface="Anaheim"/>
                <a:cs typeface="Anaheim"/>
                <a:sym typeface="Anaheim"/>
              </a:defRPr>
            </a:lvl9pPr>
          </a:lstStyle>
          <a:p/>
        </p:txBody>
      </p:sp>
      <p:sp>
        <p:nvSpPr>
          <p:cNvPr id="891" name="Google Shape;891;p65"/>
          <p:cNvSpPr txBox="1"/>
          <p:nvPr>
            <p:ph idx="6"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892" name="Google Shape;892;p65"/>
          <p:cNvSpPr txBox="1"/>
          <p:nvPr>
            <p:ph idx="7" type="ctrTitle"/>
          </p:nvPr>
        </p:nvSpPr>
        <p:spPr>
          <a:xfrm flipH="1">
            <a:off x="353911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
        <p:nvSpPr>
          <p:cNvPr id="893" name="Google Shape;893;p65"/>
          <p:cNvSpPr txBox="1"/>
          <p:nvPr>
            <p:ph idx="8" type="ctrTitle"/>
          </p:nvPr>
        </p:nvSpPr>
        <p:spPr>
          <a:xfrm flipH="1">
            <a:off x="6041962" y="1428754"/>
            <a:ext cx="2066400" cy="430500"/>
          </a:xfrm>
          <a:prstGeom prst="rect">
            <a:avLst/>
          </a:prstGeom>
        </p:spPr>
        <p:txBody>
          <a:bodyPr anchorCtr="0" anchor="b" bIns="0" lIns="91425" spcFirstLastPara="1" rIns="91425" wrap="square" tIns="91425">
            <a:noAutofit/>
          </a:bodyPr>
          <a:lstStyle>
            <a:lvl1pPr lvl="0" rtl="0" algn="ctr">
              <a:spcBef>
                <a:spcPts val="0"/>
              </a:spcBef>
              <a:spcAft>
                <a:spcPts val="0"/>
              </a:spcAft>
              <a:buClr>
                <a:schemeClr val="lt1"/>
              </a:buClr>
              <a:buSzPts val="2400"/>
              <a:buNone/>
              <a:defRPr sz="2200"/>
            </a:lvl1pPr>
            <a:lvl2pPr lvl="1" rtl="0" algn="r">
              <a:spcBef>
                <a:spcPts val="0"/>
              </a:spcBef>
              <a:spcAft>
                <a:spcPts val="0"/>
              </a:spcAft>
              <a:buClr>
                <a:schemeClr val="lt1"/>
              </a:buClr>
              <a:buSzPts val="1800"/>
              <a:buNone/>
              <a:defRPr sz="1800">
                <a:solidFill>
                  <a:schemeClr val="lt1"/>
                </a:solidFill>
              </a:defRPr>
            </a:lvl2pPr>
            <a:lvl3pPr lvl="2" rtl="0" algn="r">
              <a:spcBef>
                <a:spcPts val="0"/>
              </a:spcBef>
              <a:spcAft>
                <a:spcPts val="0"/>
              </a:spcAft>
              <a:buClr>
                <a:schemeClr val="lt1"/>
              </a:buClr>
              <a:buSzPts val="1800"/>
              <a:buNone/>
              <a:defRPr sz="1800">
                <a:solidFill>
                  <a:schemeClr val="lt1"/>
                </a:solidFill>
              </a:defRPr>
            </a:lvl3pPr>
            <a:lvl4pPr lvl="3" rtl="0" algn="r">
              <a:spcBef>
                <a:spcPts val="0"/>
              </a:spcBef>
              <a:spcAft>
                <a:spcPts val="0"/>
              </a:spcAft>
              <a:buClr>
                <a:schemeClr val="lt1"/>
              </a:buClr>
              <a:buSzPts val="1800"/>
              <a:buNone/>
              <a:defRPr sz="1800">
                <a:solidFill>
                  <a:schemeClr val="lt1"/>
                </a:solidFill>
              </a:defRPr>
            </a:lvl4pPr>
            <a:lvl5pPr lvl="4" rtl="0" algn="r">
              <a:spcBef>
                <a:spcPts val="0"/>
              </a:spcBef>
              <a:spcAft>
                <a:spcPts val="0"/>
              </a:spcAft>
              <a:buClr>
                <a:schemeClr val="lt1"/>
              </a:buClr>
              <a:buSzPts val="1800"/>
              <a:buNone/>
              <a:defRPr sz="1800">
                <a:solidFill>
                  <a:schemeClr val="lt1"/>
                </a:solidFill>
              </a:defRPr>
            </a:lvl5pPr>
            <a:lvl6pPr lvl="5" rtl="0" algn="r">
              <a:spcBef>
                <a:spcPts val="0"/>
              </a:spcBef>
              <a:spcAft>
                <a:spcPts val="0"/>
              </a:spcAft>
              <a:buClr>
                <a:schemeClr val="lt1"/>
              </a:buClr>
              <a:buSzPts val="1800"/>
              <a:buNone/>
              <a:defRPr sz="1800">
                <a:solidFill>
                  <a:schemeClr val="lt1"/>
                </a:solidFill>
              </a:defRPr>
            </a:lvl6pPr>
            <a:lvl7pPr lvl="6" rtl="0" algn="r">
              <a:spcBef>
                <a:spcPts val="0"/>
              </a:spcBef>
              <a:spcAft>
                <a:spcPts val="0"/>
              </a:spcAft>
              <a:buClr>
                <a:schemeClr val="lt1"/>
              </a:buClr>
              <a:buSzPts val="1800"/>
              <a:buNone/>
              <a:defRPr sz="1800">
                <a:solidFill>
                  <a:schemeClr val="lt1"/>
                </a:solidFill>
              </a:defRPr>
            </a:lvl7pPr>
            <a:lvl8pPr lvl="7" rtl="0" algn="r">
              <a:spcBef>
                <a:spcPts val="0"/>
              </a:spcBef>
              <a:spcAft>
                <a:spcPts val="0"/>
              </a:spcAft>
              <a:buClr>
                <a:schemeClr val="lt1"/>
              </a:buClr>
              <a:buSzPts val="1800"/>
              <a:buNone/>
              <a:defRPr sz="1800">
                <a:solidFill>
                  <a:schemeClr val="lt1"/>
                </a:solidFill>
              </a:defRPr>
            </a:lvl8pPr>
            <a:lvl9pPr lvl="8" rtl="0" algn="r">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894" name="Shape 894"/>
        <p:cNvGrpSpPr/>
        <p:nvPr/>
      </p:nvGrpSpPr>
      <p:grpSpPr>
        <a:xfrm>
          <a:off x="0" y="0"/>
          <a:ext cx="0" cy="0"/>
          <a:chOff x="0" y="0"/>
          <a:chExt cx="0" cy="0"/>
        </a:xfrm>
      </p:grpSpPr>
      <p:sp>
        <p:nvSpPr>
          <p:cNvPr id="895" name="Google Shape;895;p66"/>
          <p:cNvSpPr/>
          <p:nvPr/>
        </p:nvSpPr>
        <p:spPr>
          <a:xfrm>
            <a:off x="0" y="1584850"/>
            <a:ext cx="4361919" cy="241405"/>
          </a:xfrm>
          <a:custGeom>
            <a:rect b="b" l="l" r="r" t="t"/>
            <a:pathLst>
              <a:path extrusionOk="0" h="5859" w="146079">
                <a:moveTo>
                  <a:pt x="1" y="1"/>
                </a:moveTo>
                <a:lnTo>
                  <a:pt x="1" y="5858"/>
                </a:lnTo>
                <a:lnTo>
                  <a:pt x="146079" y="5858"/>
                </a:lnTo>
                <a:lnTo>
                  <a:pt x="14607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66"/>
          <p:cNvSpPr/>
          <p:nvPr/>
        </p:nvSpPr>
        <p:spPr>
          <a:xfrm>
            <a:off x="6076300" y="1584850"/>
            <a:ext cx="1243658" cy="241393"/>
          </a:xfrm>
          <a:custGeom>
            <a:rect b="b" l="l" r="r" t="t"/>
            <a:pathLst>
              <a:path extrusionOk="0" h="5847" w="19503">
                <a:moveTo>
                  <a:pt x="0" y="1"/>
                </a:moveTo>
                <a:lnTo>
                  <a:pt x="0" y="5847"/>
                </a:lnTo>
                <a:lnTo>
                  <a:pt x="19503" y="5847"/>
                </a:lnTo>
                <a:lnTo>
                  <a:pt x="195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66"/>
          <p:cNvSpPr/>
          <p:nvPr/>
        </p:nvSpPr>
        <p:spPr>
          <a:xfrm>
            <a:off x="2172024" y="3002644"/>
            <a:ext cx="1243656" cy="240911"/>
          </a:xfrm>
          <a:custGeom>
            <a:rect b="b" l="l" r="r" t="t"/>
            <a:pathLst>
              <a:path extrusionOk="0" h="5847" w="30184">
                <a:moveTo>
                  <a:pt x="1" y="0"/>
                </a:moveTo>
                <a:lnTo>
                  <a:pt x="1" y="5846"/>
                </a:lnTo>
                <a:lnTo>
                  <a:pt x="30183" y="5846"/>
                </a:lnTo>
                <a:lnTo>
                  <a:pt x="301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66"/>
          <p:cNvSpPr/>
          <p:nvPr/>
        </p:nvSpPr>
        <p:spPr>
          <a:xfrm>
            <a:off x="4667250" y="3002650"/>
            <a:ext cx="4476882" cy="240896"/>
          </a:xfrm>
          <a:custGeom>
            <a:rect b="b" l="l" r="r" t="t"/>
            <a:pathLst>
              <a:path extrusionOk="0" h="5847" w="106491">
                <a:moveTo>
                  <a:pt x="1" y="0"/>
                </a:moveTo>
                <a:lnTo>
                  <a:pt x="1" y="5846"/>
                </a:lnTo>
                <a:lnTo>
                  <a:pt x="106490" y="5846"/>
                </a:lnTo>
                <a:lnTo>
                  <a:pt x="10649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66"/>
          <p:cNvSpPr/>
          <p:nvPr/>
        </p:nvSpPr>
        <p:spPr>
          <a:xfrm>
            <a:off x="4552950" y="1584850"/>
            <a:ext cx="134246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66"/>
          <p:cNvSpPr txBox="1"/>
          <p:nvPr>
            <p:ph type="ctrTitle"/>
          </p:nvPr>
        </p:nvSpPr>
        <p:spPr>
          <a:xfrm flipH="1">
            <a:off x="2189800" y="1848349"/>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901" name="Google Shape;901;p66"/>
          <p:cNvSpPr txBox="1"/>
          <p:nvPr>
            <p:ph idx="1" type="subTitle"/>
          </p:nvPr>
        </p:nvSpPr>
        <p:spPr>
          <a:xfrm flipH="1">
            <a:off x="2189801" y="2162325"/>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902" name="Google Shape;902;p66"/>
          <p:cNvSpPr txBox="1"/>
          <p:nvPr>
            <p:ph idx="2" type="ctrTitle"/>
          </p:nvPr>
        </p:nvSpPr>
        <p:spPr>
          <a:xfrm flipH="1">
            <a:off x="4811675" y="1848401"/>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903" name="Google Shape;903;p66"/>
          <p:cNvSpPr txBox="1"/>
          <p:nvPr>
            <p:ph idx="3" type="subTitle"/>
          </p:nvPr>
        </p:nvSpPr>
        <p:spPr>
          <a:xfrm flipH="1">
            <a:off x="4811675" y="2163531"/>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904" name="Google Shape;904;p66"/>
          <p:cNvSpPr txBox="1"/>
          <p:nvPr>
            <p:ph idx="4" type="ctrTitle"/>
          </p:nvPr>
        </p:nvSpPr>
        <p:spPr>
          <a:xfrm flipH="1">
            <a:off x="2189796" y="3103412"/>
            <a:ext cx="2163900" cy="5778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200"/>
            </a:lvl1pPr>
            <a:lvl2pPr lvl="1" rtl="0" algn="ctr">
              <a:spcBef>
                <a:spcPts val="0"/>
              </a:spcBef>
              <a:spcAft>
                <a:spcPts val="0"/>
              </a:spcAft>
              <a:buClr>
                <a:srgbClr val="434343"/>
              </a:buClr>
              <a:buSzPts val="1800"/>
              <a:buNone/>
              <a:defRPr sz="1800">
                <a:solidFill>
                  <a:srgbClr val="434343"/>
                </a:solidFill>
              </a:defRPr>
            </a:lvl2pPr>
            <a:lvl3pPr lvl="2" rtl="0" algn="ctr">
              <a:spcBef>
                <a:spcPts val="0"/>
              </a:spcBef>
              <a:spcAft>
                <a:spcPts val="0"/>
              </a:spcAft>
              <a:buClr>
                <a:srgbClr val="434343"/>
              </a:buClr>
              <a:buSzPts val="1800"/>
              <a:buNone/>
              <a:defRPr sz="1800">
                <a:solidFill>
                  <a:srgbClr val="434343"/>
                </a:solidFill>
              </a:defRPr>
            </a:lvl3pPr>
            <a:lvl4pPr lvl="3" rtl="0" algn="ctr">
              <a:spcBef>
                <a:spcPts val="0"/>
              </a:spcBef>
              <a:spcAft>
                <a:spcPts val="0"/>
              </a:spcAft>
              <a:buClr>
                <a:srgbClr val="434343"/>
              </a:buClr>
              <a:buSzPts val="1800"/>
              <a:buNone/>
              <a:defRPr sz="1800">
                <a:solidFill>
                  <a:srgbClr val="434343"/>
                </a:solidFill>
              </a:defRPr>
            </a:lvl4pPr>
            <a:lvl5pPr lvl="4" rtl="0" algn="ctr">
              <a:spcBef>
                <a:spcPts val="0"/>
              </a:spcBef>
              <a:spcAft>
                <a:spcPts val="0"/>
              </a:spcAft>
              <a:buClr>
                <a:srgbClr val="434343"/>
              </a:buClr>
              <a:buSzPts val="1800"/>
              <a:buNone/>
              <a:defRPr sz="1800">
                <a:solidFill>
                  <a:srgbClr val="434343"/>
                </a:solidFill>
              </a:defRPr>
            </a:lvl5pPr>
            <a:lvl6pPr lvl="5" rtl="0" algn="ctr">
              <a:spcBef>
                <a:spcPts val="0"/>
              </a:spcBef>
              <a:spcAft>
                <a:spcPts val="0"/>
              </a:spcAft>
              <a:buClr>
                <a:srgbClr val="434343"/>
              </a:buClr>
              <a:buSzPts val="1800"/>
              <a:buNone/>
              <a:defRPr sz="1800">
                <a:solidFill>
                  <a:srgbClr val="434343"/>
                </a:solidFill>
              </a:defRPr>
            </a:lvl6pPr>
            <a:lvl7pPr lvl="6" rtl="0" algn="ctr">
              <a:spcBef>
                <a:spcPts val="0"/>
              </a:spcBef>
              <a:spcAft>
                <a:spcPts val="0"/>
              </a:spcAft>
              <a:buClr>
                <a:srgbClr val="434343"/>
              </a:buClr>
              <a:buSzPts val="1800"/>
              <a:buNone/>
              <a:defRPr sz="1800">
                <a:solidFill>
                  <a:srgbClr val="434343"/>
                </a:solidFill>
              </a:defRPr>
            </a:lvl7pPr>
            <a:lvl8pPr lvl="7" rtl="0" algn="ctr">
              <a:spcBef>
                <a:spcPts val="0"/>
              </a:spcBef>
              <a:spcAft>
                <a:spcPts val="0"/>
              </a:spcAft>
              <a:buClr>
                <a:srgbClr val="434343"/>
              </a:buClr>
              <a:buSzPts val="1800"/>
              <a:buNone/>
              <a:defRPr sz="1800">
                <a:solidFill>
                  <a:srgbClr val="434343"/>
                </a:solidFill>
              </a:defRPr>
            </a:lvl8pPr>
            <a:lvl9pPr lvl="8" rtl="0" algn="ctr">
              <a:spcBef>
                <a:spcPts val="0"/>
              </a:spcBef>
              <a:spcAft>
                <a:spcPts val="0"/>
              </a:spcAft>
              <a:buClr>
                <a:srgbClr val="434343"/>
              </a:buClr>
              <a:buSzPts val="1800"/>
              <a:buNone/>
              <a:defRPr sz="1800">
                <a:solidFill>
                  <a:srgbClr val="434343"/>
                </a:solidFill>
              </a:defRPr>
            </a:lvl9pPr>
          </a:lstStyle>
          <a:p/>
        </p:txBody>
      </p:sp>
      <p:sp>
        <p:nvSpPr>
          <p:cNvPr id="905" name="Google Shape;905;p66"/>
          <p:cNvSpPr txBox="1"/>
          <p:nvPr>
            <p:ph idx="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906" name="Google Shape;906;p66"/>
          <p:cNvSpPr txBox="1"/>
          <p:nvPr>
            <p:ph idx="6" type="ctrTitle"/>
          </p:nvPr>
        </p:nvSpPr>
        <p:spPr>
          <a:xfrm flipH="1">
            <a:off x="2189800" y="3258286"/>
            <a:ext cx="2163900" cy="240900"/>
          </a:xfrm>
          <a:prstGeom prst="rect">
            <a:avLst/>
          </a:prstGeom>
        </p:spPr>
        <p:txBody>
          <a:bodyPr anchorCtr="0" anchor="b" bIns="0" lIns="91425" spcFirstLastPara="1" rIns="91425" wrap="square" tIns="0">
            <a:noAutofit/>
          </a:bodyPr>
          <a:lstStyle>
            <a:lvl1pPr lvl="0" rtl="0">
              <a:spcBef>
                <a:spcPts val="0"/>
              </a:spcBef>
              <a:spcAft>
                <a:spcPts val="0"/>
              </a:spcAft>
              <a:buSzPts val="3500"/>
              <a:buNone/>
              <a:defRPr sz="3500"/>
            </a:lvl1pPr>
            <a:lvl2pPr lvl="1" rtl="0" algn="ctr">
              <a:spcBef>
                <a:spcPts val="0"/>
              </a:spcBef>
              <a:spcAft>
                <a:spcPts val="0"/>
              </a:spcAft>
              <a:buClr>
                <a:srgbClr val="434343"/>
              </a:buClr>
              <a:buSzPts val="3500"/>
              <a:buNone/>
              <a:defRPr b="1" sz="3500">
                <a:solidFill>
                  <a:srgbClr val="434343"/>
                </a:solidFill>
              </a:defRPr>
            </a:lvl2pPr>
            <a:lvl3pPr lvl="2" rtl="0" algn="ctr">
              <a:spcBef>
                <a:spcPts val="0"/>
              </a:spcBef>
              <a:spcAft>
                <a:spcPts val="0"/>
              </a:spcAft>
              <a:buClr>
                <a:srgbClr val="434343"/>
              </a:buClr>
              <a:buSzPts val="3500"/>
              <a:buNone/>
              <a:defRPr b="1" sz="3500">
                <a:solidFill>
                  <a:srgbClr val="434343"/>
                </a:solidFill>
              </a:defRPr>
            </a:lvl3pPr>
            <a:lvl4pPr lvl="3" rtl="0" algn="ctr">
              <a:spcBef>
                <a:spcPts val="0"/>
              </a:spcBef>
              <a:spcAft>
                <a:spcPts val="0"/>
              </a:spcAft>
              <a:buClr>
                <a:srgbClr val="434343"/>
              </a:buClr>
              <a:buSzPts val="3500"/>
              <a:buNone/>
              <a:defRPr b="1" sz="3500">
                <a:solidFill>
                  <a:srgbClr val="434343"/>
                </a:solidFill>
              </a:defRPr>
            </a:lvl4pPr>
            <a:lvl5pPr lvl="4" rtl="0" algn="ctr">
              <a:spcBef>
                <a:spcPts val="0"/>
              </a:spcBef>
              <a:spcAft>
                <a:spcPts val="0"/>
              </a:spcAft>
              <a:buClr>
                <a:srgbClr val="434343"/>
              </a:buClr>
              <a:buSzPts val="3500"/>
              <a:buNone/>
              <a:defRPr b="1" sz="3500">
                <a:solidFill>
                  <a:srgbClr val="434343"/>
                </a:solidFill>
              </a:defRPr>
            </a:lvl5pPr>
            <a:lvl6pPr lvl="5" rtl="0" algn="ctr">
              <a:spcBef>
                <a:spcPts val="0"/>
              </a:spcBef>
              <a:spcAft>
                <a:spcPts val="0"/>
              </a:spcAft>
              <a:buClr>
                <a:srgbClr val="434343"/>
              </a:buClr>
              <a:buSzPts val="3500"/>
              <a:buNone/>
              <a:defRPr b="1" sz="3500">
                <a:solidFill>
                  <a:srgbClr val="434343"/>
                </a:solidFill>
              </a:defRPr>
            </a:lvl6pPr>
            <a:lvl7pPr lvl="6" rtl="0" algn="ctr">
              <a:spcBef>
                <a:spcPts val="0"/>
              </a:spcBef>
              <a:spcAft>
                <a:spcPts val="0"/>
              </a:spcAft>
              <a:buClr>
                <a:srgbClr val="434343"/>
              </a:buClr>
              <a:buSzPts val="3500"/>
              <a:buNone/>
              <a:defRPr b="1" sz="3500">
                <a:solidFill>
                  <a:srgbClr val="434343"/>
                </a:solidFill>
              </a:defRPr>
            </a:lvl7pPr>
            <a:lvl8pPr lvl="7" rtl="0" algn="ctr">
              <a:spcBef>
                <a:spcPts val="0"/>
              </a:spcBef>
              <a:spcAft>
                <a:spcPts val="0"/>
              </a:spcAft>
              <a:buClr>
                <a:srgbClr val="434343"/>
              </a:buClr>
              <a:buSzPts val="3500"/>
              <a:buNone/>
              <a:defRPr b="1" sz="3500">
                <a:solidFill>
                  <a:srgbClr val="434343"/>
                </a:solidFill>
              </a:defRPr>
            </a:lvl8pPr>
            <a:lvl9pPr lvl="8" rtl="0" algn="ctr">
              <a:spcBef>
                <a:spcPts val="0"/>
              </a:spcBef>
              <a:spcAft>
                <a:spcPts val="0"/>
              </a:spcAft>
              <a:buClr>
                <a:srgbClr val="434343"/>
              </a:buClr>
              <a:buSzPts val="3500"/>
              <a:buNone/>
              <a:defRPr b="1" sz="3500">
                <a:solidFill>
                  <a:srgbClr val="434343"/>
                </a:solidFill>
              </a:defRPr>
            </a:lvl9pPr>
          </a:lstStyle>
          <a:p/>
        </p:txBody>
      </p:sp>
      <p:sp>
        <p:nvSpPr>
          <p:cNvPr id="907" name="Google Shape;907;p66"/>
          <p:cNvSpPr txBox="1"/>
          <p:nvPr>
            <p:ph idx="7" type="subTitle"/>
          </p:nvPr>
        </p:nvSpPr>
        <p:spPr>
          <a:xfrm flipH="1">
            <a:off x="2189801" y="3572262"/>
            <a:ext cx="2163900" cy="426600"/>
          </a:xfrm>
          <a:prstGeom prst="rect">
            <a:avLst/>
          </a:prstGeom>
        </p:spPr>
        <p:txBody>
          <a:bodyPr anchorCtr="0" anchor="t" bIns="0" lIns="91425" spcFirstLastPara="1" rIns="91425" wrap="square" tIns="0">
            <a:noAutofit/>
          </a:bodyPr>
          <a:lstStyle>
            <a:lvl1pPr lvl="0" rtl="0">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ct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
        <p:nvSpPr>
          <p:cNvPr id="908" name="Google Shape;908;p66"/>
          <p:cNvSpPr txBox="1"/>
          <p:nvPr>
            <p:ph idx="8" type="ctrTitle"/>
          </p:nvPr>
        </p:nvSpPr>
        <p:spPr>
          <a:xfrm flipH="1">
            <a:off x="4811675" y="3258338"/>
            <a:ext cx="2163900" cy="240900"/>
          </a:xfrm>
          <a:prstGeom prst="rect">
            <a:avLst/>
          </a:prstGeom>
        </p:spPr>
        <p:txBody>
          <a:bodyPr anchorCtr="0" anchor="b" bIns="0" lIns="91425" spcFirstLastPara="1" rIns="91425" wrap="square" tIns="0">
            <a:noAutofit/>
          </a:bodyPr>
          <a:lstStyle>
            <a:lvl1pPr lvl="0" rtl="0" algn="r">
              <a:spcBef>
                <a:spcPts val="0"/>
              </a:spcBef>
              <a:spcAft>
                <a:spcPts val="0"/>
              </a:spcAft>
              <a:buSzPts val="3500"/>
              <a:buNone/>
              <a:defRPr sz="3500"/>
            </a:lvl1pPr>
            <a:lvl2pPr lvl="1" rtl="0" algn="r">
              <a:spcBef>
                <a:spcPts val="0"/>
              </a:spcBef>
              <a:spcAft>
                <a:spcPts val="0"/>
              </a:spcAft>
              <a:buClr>
                <a:srgbClr val="434343"/>
              </a:buClr>
              <a:buSzPts val="3500"/>
              <a:buNone/>
              <a:defRPr b="1" sz="3500">
                <a:solidFill>
                  <a:srgbClr val="434343"/>
                </a:solidFill>
              </a:defRPr>
            </a:lvl2pPr>
            <a:lvl3pPr lvl="2" rtl="0" algn="r">
              <a:spcBef>
                <a:spcPts val="0"/>
              </a:spcBef>
              <a:spcAft>
                <a:spcPts val="0"/>
              </a:spcAft>
              <a:buClr>
                <a:srgbClr val="434343"/>
              </a:buClr>
              <a:buSzPts val="3500"/>
              <a:buNone/>
              <a:defRPr b="1" sz="3500">
                <a:solidFill>
                  <a:srgbClr val="434343"/>
                </a:solidFill>
              </a:defRPr>
            </a:lvl3pPr>
            <a:lvl4pPr lvl="3" rtl="0" algn="r">
              <a:spcBef>
                <a:spcPts val="0"/>
              </a:spcBef>
              <a:spcAft>
                <a:spcPts val="0"/>
              </a:spcAft>
              <a:buClr>
                <a:srgbClr val="434343"/>
              </a:buClr>
              <a:buSzPts val="3500"/>
              <a:buNone/>
              <a:defRPr b="1" sz="3500">
                <a:solidFill>
                  <a:srgbClr val="434343"/>
                </a:solidFill>
              </a:defRPr>
            </a:lvl4pPr>
            <a:lvl5pPr lvl="4" rtl="0" algn="r">
              <a:spcBef>
                <a:spcPts val="0"/>
              </a:spcBef>
              <a:spcAft>
                <a:spcPts val="0"/>
              </a:spcAft>
              <a:buClr>
                <a:srgbClr val="434343"/>
              </a:buClr>
              <a:buSzPts val="3500"/>
              <a:buNone/>
              <a:defRPr b="1" sz="3500">
                <a:solidFill>
                  <a:srgbClr val="434343"/>
                </a:solidFill>
              </a:defRPr>
            </a:lvl5pPr>
            <a:lvl6pPr lvl="5" rtl="0" algn="r">
              <a:spcBef>
                <a:spcPts val="0"/>
              </a:spcBef>
              <a:spcAft>
                <a:spcPts val="0"/>
              </a:spcAft>
              <a:buClr>
                <a:srgbClr val="434343"/>
              </a:buClr>
              <a:buSzPts val="3500"/>
              <a:buNone/>
              <a:defRPr b="1" sz="3500">
                <a:solidFill>
                  <a:srgbClr val="434343"/>
                </a:solidFill>
              </a:defRPr>
            </a:lvl6pPr>
            <a:lvl7pPr lvl="6" rtl="0" algn="r">
              <a:spcBef>
                <a:spcPts val="0"/>
              </a:spcBef>
              <a:spcAft>
                <a:spcPts val="0"/>
              </a:spcAft>
              <a:buClr>
                <a:srgbClr val="434343"/>
              </a:buClr>
              <a:buSzPts val="3500"/>
              <a:buNone/>
              <a:defRPr b="1" sz="3500">
                <a:solidFill>
                  <a:srgbClr val="434343"/>
                </a:solidFill>
              </a:defRPr>
            </a:lvl7pPr>
            <a:lvl8pPr lvl="7" rtl="0" algn="r">
              <a:spcBef>
                <a:spcPts val="0"/>
              </a:spcBef>
              <a:spcAft>
                <a:spcPts val="0"/>
              </a:spcAft>
              <a:buClr>
                <a:srgbClr val="434343"/>
              </a:buClr>
              <a:buSzPts val="3500"/>
              <a:buNone/>
              <a:defRPr b="1" sz="3500">
                <a:solidFill>
                  <a:srgbClr val="434343"/>
                </a:solidFill>
              </a:defRPr>
            </a:lvl8pPr>
            <a:lvl9pPr lvl="8" rtl="0" algn="r">
              <a:spcBef>
                <a:spcPts val="0"/>
              </a:spcBef>
              <a:spcAft>
                <a:spcPts val="0"/>
              </a:spcAft>
              <a:buClr>
                <a:srgbClr val="434343"/>
              </a:buClr>
              <a:buSzPts val="3500"/>
              <a:buNone/>
              <a:defRPr b="1" sz="3500">
                <a:solidFill>
                  <a:srgbClr val="434343"/>
                </a:solidFill>
              </a:defRPr>
            </a:lvl9pPr>
          </a:lstStyle>
          <a:p/>
        </p:txBody>
      </p:sp>
      <p:sp>
        <p:nvSpPr>
          <p:cNvPr id="909" name="Google Shape;909;p66"/>
          <p:cNvSpPr txBox="1"/>
          <p:nvPr>
            <p:ph idx="9" type="subTitle"/>
          </p:nvPr>
        </p:nvSpPr>
        <p:spPr>
          <a:xfrm flipH="1">
            <a:off x="4811675" y="3573468"/>
            <a:ext cx="2163900" cy="426600"/>
          </a:xfrm>
          <a:prstGeom prst="rect">
            <a:avLst/>
          </a:prstGeom>
        </p:spPr>
        <p:txBody>
          <a:bodyPr anchorCtr="0" anchor="t" bIns="0" lIns="91425" spcFirstLastPara="1" rIns="91425" wrap="square" tIns="0">
            <a:noAutofit/>
          </a:bodyPr>
          <a:lstStyle>
            <a:lvl1pPr lvl="0"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1pPr>
            <a:lvl2pPr lvl="1"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2pPr>
            <a:lvl3pPr lvl="2"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3pPr>
            <a:lvl4pPr lvl="3"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4pPr>
            <a:lvl5pPr lvl="4"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5pPr>
            <a:lvl6pPr lvl="5"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6pPr>
            <a:lvl7pPr lvl="6"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7pPr>
            <a:lvl8pPr lvl="7"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8pPr>
            <a:lvl9pPr lvl="8" rtl="0" algn="r">
              <a:lnSpc>
                <a:spcPct val="100000"/>
              </a:lnSpc>
              <a:spcBef>
                <a:spcPts val="0"/>
              </a:spcBef>
              <a:spcAft>
                <a:spcPts val="0"/>
              </a:spcAft>
              <a:buSzPts val="2200"/>
              <a:buFont typeface="Overpass Mono"/>
              <a:buNone/>
              <a:defRPr b="1" sz="2200">
                <a:latin typeface="Overpass Mono"/>
                <a:ea typeface="Overpass Mono"/>
                <a:cs typeface="Overpass Mono"/>
                <a:sym typeface="Overpass Mono"/>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Four Columns">
  <p:cSld name="CUSTOM_6">
    <p:spTree>
      <p:nvGrpSpPr>
        <p:cNvPr id="910" name="Shape 910"/>
        <p:cNvGrpSpPr/>
        <p:nvPr/>
      </p:nvGrpSpPr>
      <p:grpSpPr>
        <a:xfrm>
          <a:off x="0" y="0"/>
          <a:ext cx="0" cy="0"/>
          <a:chOff x="0" y="0"/>
          <a:chExt cx="0" cy="0"/>
        </a:xfrm>
      </p:grpSpPr>
      <p:sp>
        <p:nvSpPr>
          <p:cNvPr id="911" name="Google Shape;911;p67"/>
          <p:cNvSpPr txBox="1"/>
          <p:nvPr>
            <p:ph type="ctrTitle"/>
          </p:nvPr>
        </p:nvSpPr>
        <p:spPr>
          <a:xfrm flipH="1">
            <a:off x="2266008" y="1775350"/>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12" name="Google Shape;912;p67"/>
          <p:cNvSpPr txBox="1"/>
          <p:nvPr>
            <p:ph idx="2" type="ctrTitle"/>
          </p:nvPr>
        </p:nvSpPr>
        <p:spPr>
          <a:xfrm flipH="1">
            <a:off x="4714188" y="1775427"/>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13" name="Google Shape;913;p67"/>
          <p:cNvSpPr txBox="1"/>
          <p:nvPr>
            <p:ph idx="1" type="subTitle"/>
          </p:nvPr>
        </p:nvSpPr>
        <p:spPr>
          <a:xfrm flipH="1">
            <a:off x="4714175" y="2208199"/>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14" name="Google Shape;914;p67"/>
          <p:cNvSpPr txBox="1"/>
          <p:nvPr>
            <p:ph idx="3" type="ctrTitle"/>
          </p:nvPr>
        </p:nvSpPr>
        <p:spPr>
          <a:xfrm flipH="1">
            <a:off x="2266001" y="3155675"/>
            <a:ext cx="2163900" cy="356700"/>
          </a:xfrm>
          <a:prstGeom prst="rect">
            <a:avLst/>
          </a:prstGeom>
        </p:spPr>
        <p:txBody>
          <a:bodyPr anchorCtr="0" anchor="b" bIns="0" lIns="91425" spcFirstLastPara="1" rIns="91425" wrap="square" tIns="0">
            <a:noAutofit/>
          </a:bodyPr>
          <a:lstStyle>
            <a:lvl1pPr lvl="0" rtl="0">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15" name="Google Shape;915;p67"/>
          <p:cNvSpPr txBox="1"/>
          <p:nvPr>
            <p:ph idx="4" type="subTitle"/>
          </p:nvPr>
        </p:nvSpPr>
        <p:spPr>
          <a:xfrm flipH="1">
            <a:off x="2266000" y="3585925"/>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16" name="Google Shape;916;p67"/>
          <p:cNvSpPr txBox="1"/>
          <p:nvPr>
            <p:ph idx="5" type="ctrTitle"/>
          </p:nvPr>
        </p:nvSpPr>
        <p:spPr>
          <a:xfrm flipH="1">
            <a:off x="4714200" y="3155754"/>
            <a:ext cx="2163900" cy="356700"/>
          </a:xfrm>
          <a:prstGeom prst="rect">
            <a:avLst/>
          </a:prstGeom>
        </p:spPr>
        <p:txBody>
          <a:bodyPr anchorCtr="0" anchor="b" bIns="0" lIns="91425" spcFirstLastPara="1" rIns="91425" wrap="square" tIns="0">
            <a:noAutofit/>
          </a:bodyPr>
          <a:lstStyle>
            <a:lvl1pPr lvl="0" rtl="0" algn="r">
              <a:spcBef>
                <a:spcPts val="0"/>
              </a:spcBef>
              <a:spcAft>
                <a:spcPts val="0"/>
              </a:spcAft>
              <a:buSzPts val="2400"/>
              <a:buNone/>
              <a:defRPr sz="2200"/>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p:txBody>
      </p:sp>
      <p:sp>
        <p:nvSpPr>
          <p:cNvPr id="917" name="Google Shape;917;p67"/>
          <p:cNvSpPr txBox="1"/>
          <p:nvPr>
            <p:ph idx="6" type="subTitle"/>
          </p:nvPr>
        </p:nvSpPr>
        <p:spPr>
          <a:xfrm flipH="1">
            <a:off x="4714175" y="3585925"/>
            <a:ext cx="2163900" cy="4131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
        <p:nvSpPr>
          <p:cNvPr id="918" name="Google Shape;918;p67"/>
          <p:cNvSpPr txBox="1"/>
          <p:nvPr>
            <p:ph idx="7"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
        <p:nvSpPr>
          <p:cNvPr id="919" name="Google Shape;919;p67"/>
          <p:cNvSpPr txBox="1"/>
          <p:nvPr>
            <p:ph idx="8" type="subTitle"/>
          </p:nvPr>
        </p:nvSpPr>
        <p:spPr>
          <a:xfrm flipH="1">
            <a:off x="2266008" y="2208197"/>
            <a:ext cx="2163900" cy="4131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sz="1200"/>
            </a:lvl2pPr>
            <a:lvl3pPr lvl="2" rtl="0" algn="ctr">
              <a:lnSpc>
                <a:spcPct val="100000"/>
              </a:lnSpc>
              <a:spcBef>
                <a:spcPts val="0"/>
              </a:spcBef>
              <a:spcAft>
                <a:spcPts val="0"/>
              </a:spcAft>
              <a:buSzPts val="1200"/>
              <a:buNone/>
              <a:defRPr sz="1200"/>
            </a:lvl3pPr>
            <a:lvl4pPr lvl="3" rtl="0" algn="ctr">
              <a:lnSpc>
                <a:spcPct val="100000"/>
              </a:lnSpc>
              <a:spcBef>
                <a:spcPts val="0"/>
              </a:spcBef>
              <a:spcAft>
                <a:spcPts val="0"/>
              </a:spcAft>
              <a:buSzPts val="1200"/>
              <a:buNone/>
              <a:defRPr sz="1200"/>
            </a:lvl4pPr>
            <a:lvl5pPr lvl="4" rtl="0" algn="ctr">
              <a:lnSpc>
                <a:spcPct val="100000"/>
              </a:lnSpc>
              <a:spcBef>
                <a:spcPts val="0"/>
              </a:spcBef>
              <a:spcAft>
                <a:spcPts val="0"/>
              </a:spcAft>
              <a:buSzPts val="1200"/>
              <a:buNone/>
              <a:defRPr sz="1200"/>
            </a:lvl5pPr>
            <a:lvl6pPr lvl="5" rtl="0" algn="ctr">
              <a:lnSpc>
                <a:spcPct val="100000"/>
              </a:lnSpc>
              <a:spcBef>
                <a:spcPts val="0"/>
              </a:spcBef>
              <a:spcAft>
                <a:spcPts val="0"/>
              </a:spcAft>
              <a:buSzPts val="1200"/>
              <a:buNone/>
              <a:defRPr sz="1200"/>
            </a:lvl6pPr>
            <a:lvl7pPr lvl="6" rtl="0" algn="ctr">
              <a:lnSpc>
                <a:spcPct val="100000"/>
              </a:lnSpc>
              <a:spcBef>
                <a:spcPts val="0"/>
              </a:spcBef>
              <a:spcAft>
                <a:spcPts val="0"/>
              </a:spcAft>
              <a:buSzPts val="1200"/>
              <a:buNone/>
              <a:defRPr sz="1200"/>
            </a:lvl7pPr>
            <a:lvl8pPr lvl="7" rtl="0" algn="ctr">
              <a:lnSpc>
                <a:spcPct val="100000"/>
              </a:lnSpc>
              <a:spcBef>
                <a:spcPts val="0"/>
              </a:spcBef>
              <a:spcAft>
                <a:spcPts val="0"/>
              </a:spcAft>
              <a:buSzPts val="1200"/>
              <a:buNone/>
              <a:defRPr sz="1200"/>
            </a:lvl8pPr>
            <a:lvl9pPr lvl="8" rtl="0" algn="ctr">
              <a:lnSpc>
                <a:spcPct val="100000"/>
              </a:lnSpc>
              <a:spcBef>
                <a:spcPts val="0"/>
              </a:spcBef>
              <a:spcAft>
                <a:spcPts val="0"/>
              </a:spcAft>
              <a:buSzPts val="1200"/>
              <a:buNone/>
              <a:defRPr sz="1200"/>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1">
  <p:cSld name="CUSTOM_14">
    <p:spTree>
      <p:nvGrpSpPr>
        <p:cNvPr id="920" name="Shape 920"/>
        <p:cNvGrpSpPr/>
        <p:nvPr/>
      </p:nvGrpSpPr>
      <p:grpSpPr>
        <a:xfrm>
          <a:off x="0" y="0"/>
          <a:ext cx="0" cy="0"/>
          <a:chOff x="0" y="0"/>
          <a:chExt cx="0" cy="0"/>
        </a:xfrm>
      </p:grpSpPr>
      <p:sp>
        <p:nvSpPr>
          <p:cNvPr id="921" name="Google Shape;921;p68"/>
          <p:cNvSpPr/>
          <p:nvPr/>
        </p:nvSpPr>
        <p:spPr>
          <a:xfrm>
            <a:off x="6200875" y="1515825"/>
            <a:ext cx="2943127" cy="241405"/>
          </a:xfrm>
          <a:custGeom>
            <a:rect b="b" l="l" r="r" t="t"/>
            <a:pathLst>
              <a:path extrusionOk="0" h="5859" w="146079">
                <a:moveTo>
                  <a:pt x="1" y="1"/>
                </a:moveTo>
                <a:lnTo>
                  <a:pt x="1" y="5858"/>
                </a:lnTo>
                <a:lnTo>
                  <a:pt x="146079" y="5858"/>
                </a:lnTo>
                <a:lnTo>
                  <a:pt x="146079" y="1"/>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68"/>
          <p:cNvSpPr txBox="1"/>
          <p:nvPr>
            <p:ph idx="1" type="body"/>
          </p:nvPr>
        </p:nvSpPr>
        <p:spPr>
          <a:xfrm>
            <a:off x="5438700" y="1973025"/>
            <a:ext cx="31242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Font typeface="Raleway SemiBold"/>
              <a:buChar char="●"/>
              <a:defRPr sz="1600"/>
            </a:lvl1pPr>
            <a:lvl2pPr indent="-330200" lvl="1" marL="914400" rtl="0" algn="r">
              <a:spcBef>
                <a:spcPts val="0"/>
              </a:spcBef>
              <a:spcAft>
                <a:spcPts val="0"/>
              </a:spcAft>
              <a:buSzPts val="1600"/>
              <a:buFont typeface="Nunito Light"/>
              <a:buChar char="○"/>
              <a:defRPr sz="1600"/>
            </a:lvl2pPr>
            <a:lvl3pPr indent="-330200" lvl="2" marL="1371600" rtl="0" algn="r">
              <a:spcBef>
                <a:spcPts val="1600"/>
              </a:spcBef>
              <a:spcAft>
                <a:spcPts val="0"/>
              </a:spcAft>
              <a:buSzPts val="1600"/>
              <a:buFont typeface="Nunito Light"/>
              <a:buChar char="■"/>
              <a:defRPr sz="1600"/>
            </a:lvl3pPr>
            <a:lvl4pPr indent="-330200" lvl="3" marL="1828800" rtl="0" algn="r">
              <a:spcBef>
                <a:spcPts val="1600"/>
              </a:spcBef>
              <a:spcAft>
                <a:spcPts val="0"/>
              </a:spcAft>
              <a:buSzPts val="1600"/>
              <a:buFont typeface="Nunito Light"/>
              <a:buChar char="●"/>
              <a:defRPr sz="1600"/>
            </a:lvl4pPr>
            <a:lvl5pPr indent="-330200" lvl="4" marL="2286000" rtl="0" algn="r">
              <a:spcBef>
                <a:spcPts val="1600"/>
              </a:spcBef>
              <a:spcAft>
                <a:spcPts val="0"/>
              </a:spcAft>
              <a:buSzPts val="1600"/>
              <a:buFont typeface="Nunito Light"/>
              <a:buChar char="○"/>
              <a:defRPr sz="1600"/>
            </a:lvl5pPr>
            <a:lvl6pPr indent="-330200" lvl="5" marL="2743200" rtl="0" algn="r">
              <a:spcBef>
                <a:spcPts val="1600"/>
              </a:spcBef>
              <a:spcAft>
                <a:spcPts val="0"/>
              </a:spcAft>
              <a:buSzPts val="1600"/>
              <a:buFont typeface="Nunito Light"/>
              <a:buChar char="■"/>
              <a:defRPr sz="1600"/>
            </a:lvl6pPr>
            <a:lvl7pPr indent="-330200" lvl="6" marL="3200400" rtl="0" algn="r">
              <a:spcBef>
                <a:spcPts val="1600"/>
              </a:spcBef>
              <a:spcAft>
                <a:spcPts val="0"/>
              </a:spcAft>
              <a:buSzPts val="1600"/>
              <a:buFont typeface="Nunito Light"/>
              <a:buChar char="●"/>
              <a:defRPr sz="1600"/>
            </a:lvl7pPr>
            <a:lvl8pPr indent="-330200" lvl="7" marL="3657600" rtl="0" algn="r">
              <a:spcBef>
                <a:spcPts val="1600"/>
              </a:spcBef>
              <a:spcAft>
                <a:spcPts val="0"/>
              </a:spcAft>
              <a:buSzPts val="1600"/>
              <a:buFont typeface="Nunito Light"/>
              <a:buChar char="○"/>
              <a:defRPr sz="1600"/>
            </a:lvl8pPr>
            <a:lvl9pPr indent="-330200" lvl="8" marL="4114800" rtl="0" algn="r">
              <a:spcBef>
                <a:spcPts val="1600"/>
              </a:spcBef>
              <a:spcAft>
                <a:spcPts val="1600"/>
              </a:spcAft>
              <a:buSzPts val="1600"/>
              <a:buFont typeface="Nunito Light"/>
              <a:buChar char="■"/>
              <a:defRPr sz="1600"/>
            </a:lvl9pPr>
          </a:lstStyle>
          <a:p/>
        </p:txBody>
      </p:sp>
      <p:sp>
        <p:nvSpPr>
          <p:cNvPr id="923" name="Google Shape;923;p68"/>
          <p:cNvSpPr txBox="1"/>
          <p:nvPr>
            <p:ph type="title"/>
          </p:nvPr>
        </p:nvSpPr>
        <p:spPr>
          <a:xfrm>
            <a:off x="5438775" y="1168325"/>
            <a:ext cx="31242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spcBef>
                <a:spcPts val="0"/>
              </a:spcBef>
              <a:spcAft>
                <a:spcPts val="0"/>
              </a:spcAft>
              <a:buNone/>
              <a:defRPr sz="3000"/>
            </a:lvl2pPr>
            <a:lvl3pPr lvl="2" rtl="0">
              <a:spcBef>
                <a:spcPts val="0"/>
              </a:spcBef>
              <a:spcAft>
                <a:spcPts val="0"/>
              </a:spcAft>
              <a:buNone/>
              <a:defRPr sz="3000"/>
            </a:lvl3pPr>
            <a:lvl4pPr lvl="3" rtl="0">
              <a:spcBef>
                <a:spcPts val="0"/>
              </a:spcBef>
              <a:spcAft>
                <a:spcPts val="0"/>
              </a:spcAft>
              <a:buNone/>
              <a:defRPr sz="3000"/>
            </a:lvl4pPr>
            <a:lvl5pPr lvl="4" rtl="0">
              <a:spcBef>
                <a:spcPts val="0"/>
              </a:spcBef>
              <a:spcAft>
                <a:spcPts val="0"/>
              </a:spcAft>
              <a:buNone/>
              <a:defRPr sz="3000"/>
            </a:lvl5pPr>
            <a:lvl6pPr lvl="5" rtl="0">
              <a:spcBef>
                <a:spcPts val="0"/>
              </a:spcBef>
              <a:spcAft>
                <a:spcPts val="0"/>
              </a:spcAft>
              <a:buNone/>
              <a:defRPr sz="3000"/>
            </a:lvl6pPr>
            <a:lvl7pPr lvl="6" rtl="0">
              <a:spcBef>
                <a:spcPts val="0"/>
              </a:spcBef>
              <a:spcAft>
                <a:spcPts val="0"/>
              </a:spcAft>
              <a:buNone/>
              <a:defRPr sz="3000"/>
            </a:lvl7pPr>
            <a:lvl8pPr lvl="7" rtl="0">
              <a:spcBef>
                <a:spcPts val="0"/>
              </a:spcBef>
              <a:spcAft>
                <a:spcPts val="0"/>
              </a:spcAft>
              <a:buNone/>
              <a:defRPr sz="3000"/>
            </a:lvl8pPr>
            <a:lvl9pPr lvl="8" rtl="0">
              <a:spcBef>
                <a:spcPts val="0"/>
              </a:spcBef>
              <a:spcAft>
                <a:spcPts val="0"/>
              </a:spcAft>
              <a:buNone/>
              <a:defRPr sz="3000"/>
            </a:lvl9pPr>
          </a:lstStyle>
          <a:p/>
        </p:txBody>
      </p:sp>
      <p:sp>
        <p:nvSpPr>
          <p:cNvPr id="924" name="Google Shape;924;p68"/>
          <p:cNvSpPr/>
          <p:nvPr/>
        </p:nvSpPr>
        <p:spPr>
          <a:xfrm>
            <a:off x="8318280" y="5018272"/>
            <a:ext cx="825726" cy="125232"/>
          </a:xfrm>
          <a:custGeom>
            <a:rect b="b" l="l" r="r" t="t"/>
            <a:pathLst>
              <a:path extrusionOk="0" h="2335" w="15396">
                <a:moveTo>
                  <a:pt x="1" y="1"/>
                </a:moveTo>
                <a:lnTo>
                  <a:pt x="1" y="2335"/>
                </a:lnTo>
                <a:lnTo>
                  <a:pt x="15395" y="2335"/>
                </a:lnTo>
                <a:lnTo>
                  <a:pt x="153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8"/>
          <p:cNvSpPr/>
          <p:nvPr/>
        </p:nvSpPr>
        <p:spPr>
          <a:xfrm>
            <a:off x="6473454" y="5018272"/>
            <a:ext cx="1685830" cy="125232"/>
          </a:xfrm>
          <a:custGeom>
            <a:rect b="b" l="l" r="r" t="t"/>
            <a:pathLst>
              <a:path extrusionOk="0" h="2335" w="31433">
                <a:moveTo>
                  <a:pt x="0" y="1"/>
                </a:moveTo>
                <a:lnTo>
                  <a:pt x="0" y="2335"/>
                </a:lnTo>
                <a:lnTo>
                  <a:pt x="31433" y="2335"/>
                </a:lnTo>
                <a:lnTo>
                  <a:pt x="3143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8"/>
          <p:cNvSpPr/>
          <p:nvPr/>
        </p:nvSpPr>
        <p:spPr>
          <a:xfrm>
            <a:off x="6031569" y="4810127"/>
            <a:ext cx="2520459" cy="125875"/>
          </a:xfrm>
          <a:custGeom>
            <a:rect b="b" l="l" r="r" t="t"/>
            <a:pathLst>
              <a:path extrusionOk="0" h="2347" w="46995">
                <a:moveTo>
                  <a:pt x="0" y="1"/>
                </a:moveTo>
                <a:lnTo>
                  <a:pt x="0" y="2346"/>
                </a:lnTo>
                <a:lnTo>
                  <a:pt x="46994" y="2346"/>
                </a:lnTo>
                <a:lnTo>
                  <a:pt x="469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8"/>
          <p:cNvSpPr/>
          <p:nvPr/>
        </p:nvSpPr>
        <p:spPr>
          <a:xfrm>
            <a:off x="5564744" y="4810127"/>
            <a:ext cx="285486" cy="125875"/>
          </a:xfrm>
          <a:custGeom>
            <a:rect b="b" l="l" r="r" t="t"/>
            <a:pathLst>
              <a:path extrusionOk="0" h="2347" w="5323">
                <a:moveTo>
                  <a:pt x="1" y="1"/>
                </a:moveTo>
                <a:lnTo>
                  <a:pt x="1" y="2346"/>
                </a:lnTo>
                <a:lnTo>
                  <a:pt x="5323" y="2346"/>
                </a:lnTo>
                <a:lnTo>
                  <a:pt x="532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2">
  <p:cSld name="CUSTOM_4_1">
    <p:spTree>
      <p:nvGrpSpPr>
        <p:cNvPr id="928" name="Shape 928"/>
        <p:cNvGrpSpPr/>
        <p:nvPr/>
      </p:nvGrpSpPr>
      <p:grpSpPr>
        <a:xfrm>
          <a:off x="0" y="0"/>
          <a:ext cx="0" cy="0"/>
          <a:chOff x="0" y="0"/>
          <a:chExt cx="0" cy="0"/>
        </a:xfrm>
      </p:grpSpPr>
      <p:sp>
        <p:nvSpPr>
          <p:cNvPr id="929" name="Google Shape;929;p69"/>
          <p:cNvSpPr/>
          <p:nvPr/>
        </p:nvSpPr>
        <p:spPr>
          <a:xfrm flipH="1">
            <a:off x="-4"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69"/>
          <p:cNvSpPr/>
          <p:nvPr/>
        </p:nvSpPr>
        <p:spPr>
          <a:xfrm flipH="1">
            <a:off x="67151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69"/>
          <p:cNvSpPr/>
          <p:nvPr/>
        </p:nvSpPr>
        <p:spPr>
          <a:xfrm flipH="1">
            <a:off x="1229469"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69"/>
          <p:cNvSpPr/>
          <p:nvPr/>
        </p:nvSpPr>
        <p:spPr>
          <a:xfrm flipH="1">
            <a:off x="66"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69"/>
          <p:cNvSpPr/>
          <p:nvPr/>
        </p:nvSpPr>
        <p:spPr>
          <a:xfrm flipH="1">
            <a:off x="23" y="1500450"/>
            <a:ext cx="1038298" cy="356872"/>
          </a:xfrm>
          <a:custGeom>
            <a:rect b="b" l="l" r="r" t="t"/>
            <a:pathLst>
              <a:path extrusionOk="0" h="2775" w="2882">
                <a:moveTo>
                  <a:pt x="1" y="0"/>
                </a:moveTo>
                <a:lnTo>
                  <a:pt x="1" y="2774"/>
                </a:lnTo>
                <a:lnTo>
                  <a:pt x="2882" y="2774"/>
                </a:lnTo>
                <a:lnTo>
                  <a:pt x="288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9"/>
          <p:cNvSpPr/>
          <p:nvPr/>
        </p:nvSpPr>
        <p:spPr>
          <a:xfrm flipH="1">
            <a:off x="1299983"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9"/>
          <p:cNvSpPr/>
          <p:nvPr/>
        </p:nvSpPr>
        <p:spPr>
          <a:xfrm flipH="1">
            <a:off x="8105584" y="3268775"/>
            <a:ext cx="1038298" cy="355450"/>
          </a:xfrm>
          <a:custGeom>
            <a:rect b="b" l="l" r="r" t="t"/>
            <a:pathLst>
              <a:path extrusionOk="0" h="2764" w="2882">
                <a:moveTo>
                  <a:pt x="0" y="1"/>
                </a:moveTo>
                <a:lnTo>
                  <a:pt x="0" y="2763"/>
                </a:lnTo>
                <a:lnTo>
                  <a:pt x="2881" y="2763"/>
                </a:lnTo>
                <a:lnTo>
                  <a:pt x="288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9"/>
          <p:cNvSpPr/>
          <p:nvPr/>
        </p:nvSpPr>
        <p:spPr>
          <a:xfrm flipH="1">
            <a:off x="8039752"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69"/>
          <p:cNvSpPr/>
          <p:nvPr/>
        </p:nvSpPr>
        <p:spPr>
          <a:xfrm flipH="1">
            <a:off x="5478250" y="1500456"/>
            <a:ext cx="2365680" cy="356858"/>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69"/>
          <p:cNvSpPr/>
          <p:nvPr/>
        </p:nvSpPr>
        <p:spPr>
          <a:xfrm flipH="1">
            <a:off x="6896105" y="912525"/>
            <a:ext cx="2247799" cy="355301"/>
          </a:xfrm>
          <a:custGeom>
            <a:rect b="b" l="l" r="r" t="t"/>
            <a:pathLst>
              <a:path extrusionOk="0" h="2763" w="12348">
                <a:moveTo>
                  <a:pt x="1" y="0"/>
                </a:moveTo>
                <a:lnTo>
                  <a:pt x="1" y="2762"/>
                </a:lnTo>
                <a:lnTo>
                  <a:pt x="12348" y="2762"/>
                </a:lnTo>
                <a:lnTo>
                  <a:pt x="12348"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69"/>
          <p:cNvSpPr/>
          <p:nvPr/>
        </p:nvSpPr>
        <p:spPr>
          <a:xfrm>
            <a:off x="2094075" y="1123150"/>
            <a:ext cx="4955589" cy="4020450"/>
          </a:xfrm>
          <a:custGeom>
            <a:rect b="b" l="l" r="r" t="t"/>
            <a:pathLst>
              <a:path extrusionOk="0" h="92191" w="151663">
                <a:moveTo>
                  <a:pt x="0" y="0"/>
                </a:moveTo>
                <a:lnTo>
                  <a:pt x="0" y="92190"/>
                </a:lnTo>
                <a:lnTo>
                  <a:pt x="151662" y="92190"/>
                </a:lnTo>
                <a:lnTo>
                  <a:pt x="15166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69"/>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solidFill>
                  <a:schemeClr val="dk2"/>
                </a:solidFill>
              </a:defRPr>
            </a:lvl2pPr>
            <a:lvl3pPr lvl="2" rtl="0" algn="ctr">
              <a:spcBef>
                <a:spcPts val="0"/>
              </a:spcBef>
              <a:spcAft>
                <a:spcPts val="0"/>
              </a:spcAft>
              <a:buNone/>
              <a:defRPr sz="3000">
                <a:solidFill>
                  <a:schemeClr val="dk2"/>
                </a:solidFill>
              </a:defRPr>
            </a:lvl3pPr>
            <a:lvl4pPr lvl="3" rtl="0" algn="ctr">
              <a:spcBef>
                <a:spcPts val="0"/>
              </a:spcBef>
              <a:spcAft>
                <a:spcPts val="0"/>
              </a:spcAft>
              <a:buNone/>
              <a:defRPr sz="3000">
                <a:solidFill>
                  <a:schemeClr val="dk2"/>
                </a:solidFill>
              </a:defRPr>
            </a:lvl4pPr>
            <a:lvl5pPr lvl="4" rtl="0" algn="ctr">
              <a:spcBef>
                <a:spcPts val="0"/>
              </a:spcBef>
              <a:spcAft>
                <a:spcPts val="0"/>
              </a:spcAft>
              <a:buNone/>
              <a:defRPr sz="3000">
                <a:solidFill>
                  <a:schemeClr val="dk2"/>
                </a:solidFill>
              </a:defRPr>
            </a:lvl5pPr>
            <a:lvl6pPr lvl="5" rtl="0" algn="ctr">
              <a:spcBef>
                <a:spcPts val="0"/>
              </a:spcBef>
              <a:spcAft>
                <a:spcPts val="0"/>
              </a:spcAft>
              <a:buNone/>
              <a:defRPr sz="3000">
                <a:solidFill>
                  <a:schemeClr val="dk2"/>
                </a:solidFill>
              </a:defRPr>
            </a:lvl6pPr>
            <a:lvl7pPr lvl="6" rtl="0" algn="ctr">
              <a:spcBef>
                <a:spcPts val="0"/>
              </a:spcBef>
              <a:spcAft>
                <a:spcPts val="0"/>
              </a:spcAft>
              <a:buNone/>
              <a:defRPr sz="3000">
                <a:solidFill>
                  <a:schemeClr val="dk2"/>
                </a:solidFill>
              </a:defRPr>
            </a:lvl7pPr>
            <a:lvl8pPr lvl="7" rtl="0" algn="ctr">
              <a:spcBef>
                <a:spcPts val="0"/>
              </a:spcBef>
              <a:spcAft>
                <a:spcPts val="0"/>
              </a:spcAft>
              <a:buNone/>
              <a:defRPr sz="3000">
                <a:solidFill>
                  <a:schemeClr val="dk2"/>
                </a:solidFill>
              </a:defRPr>
            </a:lvl8pPr>
            <a:lvl9pPr lvl="8" rtl="0" algn="ctr">
              <a:spcBef>
                <a:spcPts val="0"/>
              </a:spcBef>
              <a:spcAft>
                <a:spcPts val="0"/>
              </a:spcAft>
              <a:buNone/>
              <a:defRPr sz="3000">
                <a:solidFill>
                  <a:schemeClr val="dk2"/>
                </a:solidFill>
              </a:defRPr>
            </a:lvl9pPr>
          </a:lstStyle>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text 3">
  <p:cSld name="CUSTOM_5">
    <p:spTree>
      <p:nvGrpSpPr>
        <p:cNvPr id="941" name="Shape 941"/>
        <p:cNvGrpSpPr/>
        <p:nvPr/>
      </p:nvGrpSpPr>
      <p:grpSpPr>
        <a:xfrm>
          <a:off x="0" y="0"/>
          <a:ext cx="0" cy="0"/>
          <a:chOff x="0" y="0"/>
          <a:chExt cx="0" cy="0"/>
        </a:xfrm>
      </p:grpSpPr>
      <p:sp>
        <p:nvSpPr>
          <p:cNvPr id="942" name="Google Shape;942;p70"/>
          <p:cNvSpPr/>
          <p:nvPr/>
        </p:nvSpPr>
        <p:spPr>
          <a:xfrm>
            <a:off x="1817725" y="0"/>
            <a:ext cx="7326300" cy="390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70"/>
          <p:cNvSpPr txBox="1"/>
          <p:nvPr>
            <p:ph idx="1" type="body"/>
          </p:nvPr>
        </p:nvSpPr>
        <p:spPr>
          <a:xfrm>
            <a:off x="4579525" y="2388200"/>
            <a:ext cx="3932700" cy="2130900"/>
          </a:xfrm>
          <a:prstGeom prst="rect">
            <a:avLst/>
          </a:prstGeom>
        </p:spPr>
        <p:txBody>
          <a:bodyPr anchorCtr="0" anchor="t" bIns="91425" lIns="91425" spcFirstLastPara="1" rIns="91425" wrap="square" tIns="91425">
            <a:noAutofit/>
          </a:bodyPr>
          <a:lstStyle>
            <a:lvl1pPr indent="-330200" lvl="0" marL="457200" rtl="0" algn="r">
              <a:lnSpc>
                <a:spcPct val="100000"/>
              </a:lnSpc>
              <a:spcBef>
                <a:spcPts val="0"/>
              </a:spcBef>
              <a:spcAft>
                <a:spcPts val="0"/>
              </a:spcAft>
              <a:buSzPts val="1600"/>
              <a:buChar char="●"/>
              <a:defRPr sz="1600"/>
            </a:lvl1pPr>
            <a:lvl2pPr indent="-330200" lvl="1" marL="914400" rtl="0">
              <a:spcBef>
                <a:spcPts val="0"/>
              </a:spcBef>
              <a:spcAft>
                <a:spcPts val="0"/>
              </a:spcAft>
              <a:buSzPts val="1600"/>
              <a:buChar char="○"/>
              <a:defRPr/>
            </a:lvl2pPr>
            <a:lvl3pPr indent="-323850" lvl="2" marL="1371600" rtl="0">
              <a:spcBef>
                <a:spcPts val="1600"/>
              </a:spcBef>
              <a:spcAft>
                <a:spcPts val="0"/>
              </a:spcAft>
              <a:buSzPts val="1500"/>
              <a:buChar char="■"/>
              <a:defRPr/>
            </a:lvl3pPr>
            <a:lvl4pPr indent="-323850" lvl="3" marL="1828800" rtl="0">
              <a:spcBef>
                <a:spcPts val="1600"/>
              </a:spcBef>
              <a:spcAft>
                <a:spcPts val="0"/>
              </a:spcAft>
              <a:buSzPts val="15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1150" lvl="6" marL="3200400" rtl="0">
              <a:spcBef>
                <a:spcPts val="1600"/>
              </a:spcBef>
              <a:spcAft>
                <a:spcPts val="0"/>
              </a:spcAft>
              <a:buSzPts val="1300"/>
              <a:buChar char="●"/>
              <a:defRPr/>
            </a:lvl7pPr>
            <a:lvl8pPr indent="-311150" lvl="7" marL="3657600" rtl="0">
              <a:spcBef>
                <a:spcPts val="1600"/>
              </a:spcBef>
              <a:spcAft>
                <a:spcPts val="0"/>
              </a:spcAft>
              <a:buSzPts val="1300"/>
              <a:buChar char="○"/>
              <a:defRPr/>
            </a:lvl8pPr>
            <a:lvl9pPr indent="-317500" lvl="8" marL="4114800" rtl="0">
              <a:spcBef>
                <a:spcPts val="1600"/>
              </a:spcBef>
              <a:spcAft>
                <a:spcPts val="1600"/>
              </a:spcAft>
              <a:buSzPts val="1400"/>
              <a:buChar char="■"/>
              <a:defRPr/>
            </a:lvl9pPr>
          </a:lstStyle>
          <a:p/>
        </p:txBody>
      </p:sp>
      <p:sp>
        <p:nvSpPr>
          <p:cNvPr id="944" name="Google Shape;944;p70"/>
          <p:cNvSpPr txBox="1"/>
          <p:nvPr>
            <p:ph type="title"/>
          </p:nvPr>
        </p:nvSpPr>
        <p:spPr>
          <a:xfrm>
            <a:off x="4579531" y="1714800"/>
            <a:ext cx="3963300" cy="669000"/>
          </a:xfrm>
          <a:prstGeom prst="rect">
            <a:avLst/>
          </a:prstGeom>
        </p:spPr>
        <p:txBody>
          <a:bodyPr anchorCtr="0" anchor="t" bIns="91425" lIns="91425" spcFirstLastPara="1" rIns="91425" wrap="square" tIns="91425">
            <a:noAutofit/>
          </a:bodyPr>
          <a:lstStyle>
            <a:lvl1pPr lvl="0" rtl="0" algn="r">
              <a:spcBef>
                <a:spcPts val="0"/>
              </a:spcBef>
              <a:spcAft>
                <a:spcPts val="0"/>
              </a:spcAft>
              <a:buNone/>
              <a:defRPr sz="3000">
                <a:solidFill>
                  <a:schemeClr val="dk2"/>
                </a:solidFill>
              </a:defRPr>
            </a:lvl1pPr>
            <a:lvl2pPr lvl="1" rtl="0" algn="r">
              <a:spcBef>
                <a:spcPts val="0"/>
              </a:spcBef>
              <a:spcAft>
                <a:spcPts val="0"/>
              </a:spcAft>
              <a:buNone/>
              <a:defRPr sz="3000"/>
            </a:lvl2pPr>
            <a:lvl3pPr lvl="2" rtl="0" algn="r">
              <a:spcBef>
                <a:spcPts val="0"/>
              </a:spcBef>
              <a:spcAft>
                <a:spcPts val="0"/>
              </a:spcAft>
              <a:buNone/>
              <a:defRPr sz="3000"/>
            </a:lvl3pPr>
            <a:lvl4pPr lvl="3" rtl="0" algn="r">
              <a:spcBef>
                <a:spcPts val="0"/>
              </a:spcBef>
              <a:spcAft>
                <a:spcPts val="0"/>
              </a:spcAft>
              <a:buNone/>
              <a:defRPr sz="3000"/>
            </a:lvl4pPr>
            <a:lvl5pPr lvl="4" rtl="0" algn="r">
              <a:spcBef>
                <a:spcPts val="0"/>
              </a:spcBef>
              <a:spcAft>
                <a:spcPts val="0"/>
              </a:spcAft>
              <a:buNone/>
              <a:defRPr sz="3000"/>
            </a:lvl5pPr>
            <a:lvl6pPr lvl="5" rtl="0" algn="r">
              <a:spcBef>
                <a:spcPts val="0"/>
              </a:spcBef>
              <a:spcAft>
                <a:spcPts val="0"/>
              </a:spcAft>
              <a:buNone/>
              <a:defRPr sz="3000"/>
            </a:lvl6pPr>
            <a:lvl7pPr lvl="6" rtl="0" algn="r">
              <a:spcBef>
                <a:spcPts val="0"/>
              </a:spcBef>
              <a:spcAft>
                <a:spcPts val="0"/>
              </a:spcAft>
              <a:buNone/>
              <a:defRPr sz="3000"/>
            </a:lvl7pPr>
            <a:lvl8pPr lvl="7" rtl="0" algn="r">
              <a:spcBef>
                <a:spcPts val="0"/>
              </a:spcBef>
              <a:spcAft>
                <a:spcPts val="0"/>
              </a:spcAft>
              <a:buNone/>
              <a:defRPr sz="3000"/>
            </a:lvl8pPr>
            <a:lvl9pPr lvl="8" rtl="0" algn="r">
              <a:spcBef>
                <a:spcPts val="0"/>
              </a:spcBef>
              <a:spcAft>
                <a:spcPts val="0"/>
              </a:spcAft>
              <a:buNone/>
              <a:defRPr sz="3000"/>
            </a:lvl9pPr>
          </a:lstStyle>
          <a:p/>
        </p:txBody>
      </p:sp>
      <p:sp>
        <p:nvSpPr>
          <p:cNvPr id="945" name="Google Shape;945;p70"/>
          <p:cNvSpPr/>
          <p:nvPr/>
        </p:nvSpPr>
        <p:spPr>
          <a:xfrm>
            <a:off x="0" y="2156637"/>
            <a:ext cx="2107897" cy="128764"/>
          </a:xfrm>
          <a:custGeom>
            <a:rect b="b" l="l" r="r" t="t"/>
            <a:pathLst>
              <a:path extrusionOk="0" h="8298" w="135840">
                <a:moveTo>
                  <a:pt x="1" y="1"/>
                </a:moveTo>
                <a:lnTo>
                  <a:pt x="1" y="8298"/>
                </a:lnTo>
                <a:lnTo>
                  <a:pt x="135840" y="8298"/>
                </a:lnTo>
                <a:lnTo>
                  <a:pt x="13584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70"/>
          <p:cNvSpPr/>
          <p:nvPr/>
        </p:nvSpPr>
        <p:spPr>
          <a:xfrm>
            <a:off x="2107970" y="2156637"/>
            <a:ext cx="1115538" cy="128764"/>
          </a:xfrm>
          <a:custGeom>
            <a:rect b="b" l="l" r="r" t="t"/>
            <a:pathLst>
              <a:path extrusionOk="0" h="8298" w="71889">
                <a:moveTo>
                  <a:pt x="1" y="1"/>
                </a:moveTo>
                <a:lnTo>
                  <a:pt x="1" y="8298"/>
                </a:lnTo>
                <a:lnTo>
                  <a:pt x="71889" y="8298"/>
                </a:lnTo>
                <a:lnTo>
                  <a:pt x="71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70"/>
          <p:cNvSpPr/>
          <p:nvPr/>
        </p:nvSpPr>
        <p:spPr>
          <a:xfrm>
            <a:off x="430892" y="2369856"/>
            <a:ext cx="1645026" cy="128764"/>
          </a:xfrm>
          <a:custGeom>
            <a:rect b="b" l="l" r="r" t="t"/>
            <a:pathLst>
              <a:path extrusionOk="0" h="8298" w="106011">
                <a:moveTo>
                  <a:pt x="1" y="1"/>
                </a:moveTo>
                <a:lnTo>
                  <a:pt x="1" y="8297"/>
                </a:lnTo>
                <a:lnTo>
                  <a:pt x="106011" y="8297"/>
                </a:lnTo>
                <a:lnTo>
                  <a:pt x="10601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70"/>
          <p:cNvSpPr/>
          <p:nvPr/>
        </p:nvSpPr>
        <p:spPr>
          <a:xfrm>
            <a:off x="1597826" y="2369856"/>
            <a:ext cx="478141" cy="128764"/>
          </a:xfrm>
          <a:custGeom>
            <a:rect b="b" l="l" r="r" t="t"/>
            <a:pathLst>
              <a:path extrusionOk="0" h="8298" w="30813">
                <a:moveTo>
                  <a:pt x="0" y="1"/>
                </a:moveTo>
                <a:lnTo>
                  <a:pt x="0" y="8297"/>
                </a:lnTo>
                <a:lnTo>
                  <a:pt x="30813" y="8297"/>
                </a:lnTo>
                <a:lnTo>
                  <a:pt x="308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70"/>
          <p:cNvSpPr/>
          <p:nvPr/>
        </p:nvSpPr>
        <p:spPr>
          <a:xfrm>
            <a:off x="2665754" y="2369856"/>
            <a:ext cx="557777" cy="128764"/>
          </a:xfrm>
          <a:custGeom>
            <a:rect b="b" l="l" r="r" t="t"/>
            <a:pathLst>
              <a:path extrusionOk="0" h="8298" w="35945">
                <a:moveTo>
                  <a:pt x="1" y="1"/>
                </a:moveTo>
                <a:lnTo>
                  <a:pt x="1" y="8297"/>
                </a:lnTo>
                <a:lnTo>
                  <a:pt x="35945" y="8297"/>
                </a:lnTo>
                <a:lnTo>
                  <a:pt x="3594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70"/>
          <p:cNvSpPr/>
          <p:nvPr/>
        </p:nvSpPr>
        <p:spPr>
          <a:xfrm>
            <a:off x="0" y="3222713"/>
            <a:ext cx="1472750" cy="128392"/>
          </a:xfrm>
          <a:custGeom>
            <a:rect b="b" l="l" r="r" t="t"/>
            <a:pathLst>
              <a:path extrusionOk="0" h="8274" w="94909">
                <a:moveTo>
                  <a:pt x="1" y="1"/>
                </a:moveTo>
                <a:lnTo>
                  <a:pt x="1" y="8274"/>
                </a:lnTo>
                <a:lnTo>
                  <a:pt x="94908" y="8274"/>
                </a:lnTo>
                <a:lnTo>
                  <a:pt x="949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70"/>
          <p:cNvSpPr/>
          <p:nvPr/>
        </p:nvSpPr>
        <p:spPr>
          <a:xfrm>
            <a:off x="2202118" y="2369856"/>
            <a:ext cx="128764" cy="128764"/>
          </a:xfrm>
          <a:custGeom>
            <a:rect b="b" l="l" r="r" t="t"/>
            <a:pathLst>
              <a:path extrusionOk="0" h="8298" w="8298">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70"/>
          <p:cNvSpPr/>
          <p:nvPr/>
        </p:nvSpPr>
        <p:spPr>
          <a:xfrm>
            <a:off x="2406772" y="2369856"/>
            <a:ext cx="128764" cy="128764"/>
          </a:xfrm>
          <a:custGeom>
            <a:rect b="b" l="l" r="r" t="t"/>
            <a:pathLst>
              <a:path extrusionOk="0" h="8298" w="8298">
                <a:moveTo>
                  <a:pt x="1" y="1"/>
                </a:moveTo>
                <a:lnTo>
                  <a:pt x="1"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70"/>
          <p:cNvSpPr/>
          <p:nvPr/>
        </p:nvSpPr>
        <p:spPr>
          <a:xfrm>
            <a:off x="2061089" y="2796292"/>
            <a:ext cx="128764" cy="128749"/>
          </a:xfrm>
          <a:custGeom>
            <a:rect b="b" l="l" r="r" t="t"/>
            <a:pathLst>
              <a:path extrusionOk="0" h="8297" w="8298">
                <a:moveTo>
                  <a:pt x="0" y="0"/>
                </a:moveTo>
                <a:lnTo>
                  <a:pt x="0" y="8297"/>
                </a:lnTo>
                <a:lnTo>
                  <a:pt x="8297" y="8297"/>
                </a:lnTo>
                <a:lnTo>
                  <a:pt x="829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70"/>
          <p:cNvSpPr/>
          <p:nvPr/>
        </p:nvSpPr>
        <p:spPr>
          <a:xfrm>
            <a:off x="1856436" y="2796292"/>
            <a:ext cx="128376" cy="128749"/>
          </a:xfrm>
          <a:custGeom>
            <a:rect b="b" l="l" r="r" t="t"/>
            <a:pathLst>
              <a:path extrusionOk="0" h="8297" w="8273">
                <a:moveTo>
                  <a:pt x="0" y="0"/>
                </a:moveTo>
                <a:lnTo>
                  <a:pt x="0" y="8297"/>
                </a:lnTo>
                <a:lnTo>
                  <a:pt x="8273" y="8297"/>
                </a:lnTo>
                <a:lnTo>
                  <a:pt x="8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70"/>
          <p:cNvSpPr/>
          <p:nvPr/>
        </p:nvSpPr>
        <p:spPr>
          <a:xfrm>
            <a:off x="641505" y="2796292"/>
            <a:ext cx="128764" cy="128749"/>
          </a:xfrm>
          <a:custGeom>
            <a:rect b="b" l="l" r="r" t="t"/>
            <a:pathLst>
              <a:path extrusionOk="0" h="8297" w="8298">
                <a:moveTo>
                  <a:pt x="1" y="0"/>
                </a:moveTo>
                <a:lnTo>
                  <a:pt x="1"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70"/>
          <p:cNvSpPr/>
          <p:nvPr/>
        </p:nvSpPr>
        <p:spPr>
          <a:xfrm>
            <a:off x="3094800" y="2583074"/>
            <a:ext cx="128749" cy="128764"/>
          </a:xfrm>
          <a:custGeom>
            <a:rect b="b" l="l" r="r" t="t"/>
            <a:pathLst>
              <a:path extrusionOk="0" h="8298"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70"/>
          <p:cNvSpPr/>
          <p:nvPr/>
        </p:nvSpPr>
        <p:spPr>
          <a:xfrm>
            <a:off x="191634" y="2369856"/>
            <a:ext cx="128764" cy="128764"/>
          </a:xfrm>
          <a:custGeom>
            <a:rect b="b" l="l" r="r" t="t"/>
            <a:pathLst>
              <a:path extrusionOk="0" h="8298" w="8298">
                <a:moveTo>
                  <a:pt x="1" y="1"/>
                </a:moveTo>
                <a:lnTo>
                  <a:pt x="1"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70"/>
          <p:cNvSpPr/>
          <p:nvPr/>
        </p:nvSpPr>
        <p:spPr>
          <a:xfrm>
            <a:off x="1339573" y="3009138"/>
            <a:ext cx="1644653" cy="128749"/>
          </a:xfrm>
          <a:custGeom>
            <a:rect b="b" l="l" r="r" t="t"/>
            <a:pathLst>
              <a:path extrusionOk="0" h="8297" w="105987">
                <a:moveTo>
                  <a:pt x="1" y="0"/>
                </a:moveTo>
                <a:lnTo>
                  <a:pt x="1" y="8297"/>
                </a:lnTo>
                <a:lnTo>
                  <a:pt x="105987" y="8297"/>
                </a:lnTo>
                <a:lnTo>
                  <a:pt x="10598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70"/>
          <p:cNvSpPr/>
          <p:nvPr/>
        </p:nvSpPr>
        <p:spPr>
          <a:xfrm>
            <a:off x="1339573" y="3009138"/>
            <a:ext cx="478156" cy="128749"/>
          </a:xfrm>
          <a:custGeom>
            <a:rect b="b" l="l" r="r" t="t"/>
            <a:pathLst>
              <a:path extrusionOk="0" h="8297" w="30814">
                <a:moveTo>
                  <a:pt x="1" y="0"/>
                </a:moveTo>
                <a:lnTo>
                  <a:pt x="1" y="8297"/>
                </a:lnTo>
                <a:lnTo>
                  <a:pt x="30813" y="8297"/>
                </a:lnTo>
                <a:lnTo>
                  <a:pt x="308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70"/>
          <p:cNvSpPr/>
          <p:nvPr/>
        </p:nvSpPr>
        <p:spPr>
          <a:xfrm>
            <a:off x="0" y="3009510"/>
            <a:ext cx="749775" cy="128376"/>
          </a:xfrm>
          <a:custGeom>
            <a:rect b="b" l="l" r="r" t="t"/>
            <a:pathLst>
              <a:path extrusionOk="0" h="8273" w="48318">
                <a:moveTo>
                  <a:pt x="1" y="0"/>
                </a:moveTo>
                <a:lnTo>
                  <a:pt x="1" y="8273"/>
                </a:lnTo>
                <a:lnTo>
                  <a:pt x="48318" y="8273"/>
                </a:lnTo>
                <a:lnTo>
                  <a:pt x="4831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70"/>
          <p:cNvSpPr/>
          <p:nvPr/>
        </p:nvSpPr>
        <p:spPr>
          <a:xfrm>
            <a:off x="1084687" y="3009138"/>
            <a:ext cx="128764" cy="128749"/>
          </a:xfrm>
          <a:custGeom>
            <a:rect b="b" l="l" r="r" t="t"/>
            <a:pathLst>
              <a:path extrusionOk="0" h="8297" w="8298">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70"/>
          <p:cNvSpPr/>
          <p:nvPr/>
        </p:nvSpPr>
        <p:spPr>
          <a:xfrm>
            <a:off x="879662" y="3009138"/>
            <a:ext cx="128749" cy="128749"/>
          </a:xfrm>
          <a:custGeom>
            <a:rect b="b" l="l" r="r" t="t"/>
            <a:pathLst>
              <a:path extrusionOk="0" h="8297" w="8297">
                <a:moveTo>
                  <a:pt x="0" y="0"/>
                </a:moveTo>
                <a:lnTo>
                  <a:pt x="0" y="8297"/>
                </a:lnTo>
                <a:lnTo>
                  <a:pt x="8297" y="8297"/>
                </a:lnTo>
                <a:lnTo>
                  <a:pt x="829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70"/>
          <p:cNvSpPr/>
          <p:nvPr/>
        </p:nvSpPr>
        <p:spPr>
          <a:xfrm>
            <a:off x="533979" y="3435558"/>
            <a:ext cx="128749" cy="128764"/>
          </a:xfrm>
          <a:custGeom>
            <a:rect b="b" l="l" r="r" t="t"/>
            <a:pathLst>
              <a:path extrusionOk="0" h="8298" w="8297">
                <a:moveTo>
                  <a:pt x="0" y="1"/>
                </a:moveTo>
                <a:lnTo>
                  <a:pt x="0" y="8297"/>
                </a:lnTo>
                <a:lnTo>
                  <a:pt x="8297" y="8297"/>
                </a:lnTo>
                <a:lnTo>
                  <a:pt x="8297"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70"/>
          <p:cNvSpPr/>
          <p:nvPr/>
        </p:nvSpPr>
        <p:spPr>
          <a:xfrm>
            <a:off x="338622" y="3435558"/>
            <a:ext cx="128749" cy="128764"/>
          </a:xfrm>
          <a:custGeom>
            <a:rect b="b" l="l" r="r" t="t"/>
            <a:pathLst>
              <a:path extrusionOk="0" h="8298" w="8297">
                <a:moveTo>
                  <a:pt x="0" y="1"/>
                </a:moveTo>
                <a:lnTo>
                  <a:pt x="0" y="8297"/>
                </a:lnTo>
                <a:lnTo>
                  <a:pt x="8297" y="8297"/>
                </a:lnTo>
                <a:lnTo>
                  <a:pt x="829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70"/>
          <p:cNvSpPr/>
          <p:nvPr/>
        </p:nvSpPr>
        <p:spPr>
          <a:xfrm>
            <a:off x="142891" y="3435558"/>
            <a:ext cx="128764" cy="128764"/>
          </a:xfrm>
          <a:custGeom>
            <a:rect b="b" l="l" r="r" t="t"/>
            <a:pathLst>
              <a:path extrusionOk="0" h="8298" w="8298">
                <a:moveTo>
                  <a:pt x="0" y="1"/>
                </a:moveTo>
                <a:lnTo>
                  <a:pt x="0" y="8297"/>
                </a:lnTo>
                <a:lnTo>
                  <a:pt x="8297" y="8297"/>
                </a:lnTo>
                <a:lnTo>
                  <a:pt x="829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70"/>
          <p:cNvSpPr/>
          <p:nvPr/>
        </p:nvSpPr>
        <p:spPr>
          <a:xfrm>
            <a:off x="3094800" y="3009138"/>
            <a:ext cx="128749" cy="128749"/>
          </a:xfrm>
          <a:custGeom>
            <a:rect b="b" l="l" r="r" t="t"/>
            <a:pathLst>
              <a:path extrusionOk="0" h="8297" w="8297">
                <a:moveTo>
                  <a:pt x="0" y="0"/>
                </a:moveTo>
                <a:lnTo>
                  <a:pt x="0" y="8297"/>
                </a:lnTo>
                <a:lnTo>
                  <a:pt x="8297" y="8297"/>
                </a:lnTo>
                <a:lnTo>
                  <a:pt x="8297"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70"/>
          <p:cNvSpPr/>
          <p:nvPr/>
        </p:nvSpPr>
        <p:spPr>
          <a:xfrm>
            <a:off x="1676332" y="2583074"/>
            <a:ext cx="1314984" cy="128764"/>
          </a:xfrm>
          <a:custGeom>
            <a:rect b="b" l="l" r="r" t="t"/>
            <a:pathLst>
              <a:path extrusionOk="0" h="8298" w="84742">
                <a:moveTo>
                  <a:pt x="1" y="0"/>
                </a:moveTo>
                <a:lnTo>
                  <a:pt x="1" y="8297"/>
                </a:lnTo>
                <a:lnTo>
                  <a:pt x="84741" y="8297"/>
                </a:lnTo>
                <a:lnTo>
                  <a:pt x="847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70"/>
          <p:cNvSpPr/>
          <p:nvPr/>
        </p:nvSpPr>
        <p:spPr>
          <a:xfrm>
            <a:off x="2267232" y="2796292"/>
            <a:ext cx="956281" cy="128749"/>
          </a:xfrm>
          <a:custGeom>
            <a:rect b="b" l="l" r="r" t="t"/>
            <a:pathLst>
              <a:path extrusionOk="0" h="8297" w="61626">
                <a:moveTo>
                  <a:pt x="1" y="0"/>
                </a:moveTo>
                <a:lnTo>
                  <a:pt x="1" y="8297"/>
                </a:lnTo>
                <a:lnTo>
                  <a:pt x="61626" y="8297"/>
                </a:lnTo>
                <a:lnTo>
                  <a:pt x="61626"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70"/>
          <p:cNvSpPr/>
          <p:nvPr/>
        </p:nvSpPr>
        <p:spPr>
          <a:xfrm>
            <a:off x="641505" y="2796292"/>
            <a:ext cx="896384" cy="128749"/>
          </a:xfrm>
          <a:custGeom>
            <a:rect b="b" l="l" r="r" t="t"/>
            <a:pathLst>
              <a:path extrusionOk="0" h="8297" w="57766">
                <a:moveTo>
                  <a:pt x="1" y="0"/>
                </a:moveTo>
                <a:lnTo>
                  <a:pt x="1" y="8297"/>
                </a:lnTo>
                <a:lnTo>
                  <a:pt x="57765" y="8297"/>
                </a:lnTo>
                <a:lnTo>
                  <a:pt x="57765" y="0"/>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70"/>
          <p:cNvSpPr/>
          <p:nvPr/>
        </p:nvSpPr>
        <p:spPr>
          <a:xfrm>
            <a:off x="0" y="2796292"/>
            <a:ext cx="449495" cy="128749"/>
          </a:xfrm>
          <a:custGeom>
            <a:rect b="b" l="l" r="r" t="t"/>
            <a:pathLst>
              <a:path extrusionOk="0" h="8297" w="28967">
                <a:moveTo>
                  <a:pt x="1" y="0"/>
                </a:moveTo>
                <a:lnTo>
                  <a:pt x="1" y="8297"/>
                </a:lnTo>
                <a:lnTo>
                  <a:pt x="28967" y="8297"/>
                </a:lnTo>
                <a:lnTo>
                  <a:pt x="289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0"/>
          <p:cNvSpPr/>
          <p:nvPr/>
        </p:nvSpPr>
        <p:spPr>
          <a:xfrm>
            <a:off x="1676332" y="3222340"/>
            <a:ext cx="1547157" cy="128764"/>
          </a:xfrm>
          <a:custGeom>
            <a:rect b="b" l="l" r="r" t="t"/>
            <a:pathLst>
              <a:path extrusionOk="0" h="8298" w="99704">
                <a:moveTo>
                  <a:pt x="1" y="1"/>
                </a:moveTo>
                <a:lnTo>
                  <a:pt x="1" y="8298"/>
                </a:lnTo>
                <a:lnTo>
                  <a:pt x="99704" y="8298"/>
                </a:lnTo>
                <a:lnTo>
                  <a:pt x="99704"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70"/>
          <p:cNvSpPr/>
          <p:nvPr/>
        </p:nvSpPr>
        <p:spPr>
          <a:xfrm>
            <a:off x="2522506" y="3435558"/>
            <a:ext cx="701019" cy="128764"/>
          </a:xfrm>
          <a:custGeom>
            <a:rect b="b" l="l" r="r" t="t"/>
            <a:pathLst>
              <a:path extrusionOk="0" h="8298" w="45176">
                <a:moveTo>
                  <a:pt x="0" y="1"/>
                </a:moveTo>
                <a:lnTo>
                  <a:pt x="0" y="8297"/>
                </a:lnTo>
                <a:lnTo>
                  <a:pt x="45176" y="8297"/>
                </a:lnTo>
                <a:lnTo>
                  <a:pt x="4517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70"/>
          <p:cNvSpPr/>
          <p:nvPr/>
        </p:nvSpPr>
        <p:spPr>
          <a:xfrm>
            <a:off x="0" y="2583074"/>
            <a:ext cx="1277773" cy="128764"/>
          </a:xfrm>
          <a:custGeom>
            <a:rect b="b" l="l" r="r" t="t"/>
            <a:pathLst>
              <a:path extrusionOk="0" h="8298" w="82344">
                <a:moveTo>
                  <a:pt x="1" y="0"/>
                </a:moveTo>
                <a:lnTo>
                  <a:pt x="1" y="8297"/>
                </a:lnTo>
                <a:lnTo>
                  <a:pt x="82343" y="8297"/>
                </a:lnTo>
                <a:lnTo>
                  <a:pt x="8234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70"/>
          <p:cNvSpPr/>
          <p:nvPr/>
        </p:nvSpPr>
        <p:spPr>
          <a:xfrm>
            <a:off x="812313" y="3435558"/>
            <a:ext cx="1562783" cy="128764"/>
          </a:xfrm>
          <a:custGeom>
            <a:rect b="b" l="l" r="r" t="t"/>
            <a:pathLst>
              <a:path extrusionOk="0" h="8298" w="100711">
                <a:moveTo>
                  <a:pt x="0" y="1"/>
                </a:moveTo>
                <a:lnTo>
                  <a:pt x="0" y="8297"/>
                </a:lnTo>
                <a:lnTo>
                  <a:pt x="100710" y="8297"/>
                </a:lnTo>
                <a:lnTo>
                  <a:pt x="10071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70"/>
          <p:cNvSpPr/>
          <p:nvPr/>
        </p:nvSpPr>
        <p:spPr>
          <a:xfrm>
            <a:off x="3223538" y="1474200"/>
            <a:ext cx="1086520" cy="2772465"/>
          </a:xfrm>
          <a:custGeom>
            <a:rect b="b" l="l" r="r" t="t"/>
            <a:pathLst>
              <a:path extrusionOk="0" h="178667" w="70019">
                <a:moveTo>
                  <a:pt x="1" y="1"/>
                </a:moveTo>
                <a:lnTo>
                  <a:pt x="1" y="22085"/>
                </a:lnTo>
                <a:lnTo>
                  <a:pt x="7434" y="22085"/>
                </a:lnTo>
                <a:cubicBezTo>
                  <a:pt x="22133" y="22637"/>
                  <a:pt x="29495" y="30574"/>
                  <a:pt x="29495" y="45848"/>
                </a:cubicBezTo>
                <a:lnTo>
                  <a:pt x="29495" y="60259"/>
                </a:lnTo>
                <a:cubicBezTo>
                  <a:pt x="29495" y="76397"/>
                  <a:pt x="35082" y="85941"/>
                  <a:pt x="46256" y="88914"/>
                </a:cubicBezTo>
                <a:lnTo>
                  <a:pt x="46256" y="89753"/>
                </a:lnTo>
                <a:cubicBezTo>
                  <a:pt x="35082" y="92727"/>
                  <a:pt x="29495" y="102270"/>
                  <a:pt x="29495" y="118408"/>
                </a:cubicBezTo>
                <a:lnTo>
                  <a:pt x="29495" y="132843"/>
                </a:lnTo>
                <a:cubicBezTo>
                  <a:pt x="29495" y="148405"/>
                  <a:pt x="22133" y="156390"/>
                  <a:pt x="7434" y="156822"/>
                </a:cubicBezTo>
                <a:lnTo>
                  <a:pt x="1" y="156822"/>
                </a:lnTo>
                <a:lnTo>
                  <a:pt x="1" y="178666"/>
                </a:lnTo>
                <a:lnTo>
                  <a:pt x="7434" y="178666"/>
                </a:lnTo>
                <a:cubicBezTo>
                  <a:pt x="21869" y="178379"/>
                  <a:pt x="33259" y="174038"/>
                  <a:pt x="41604" y="165622"/>
                </a:cubicBezTo>
                <a:cubicBezTo>
                  <a:pt x="49948" y="157205"/>
                  <a:pt x="54121" y="145072"/>
                  <a:pt x="54121" y="129222"/>
                </a:cubicBezTo>
                <a:lnTo>
                  <a:pt x="54121" y="115866"/>
                </a:lnTo>
                <a:cubicBezTo>
                  <a:pt x="54121" y="111046"/>
                  <a:pt x="55032" y="107234"/>
                  <a:pt x="56878" y="104404"/>
                </a:cubicBezTo>
                <a:cubicBezTo>
                  <a:pt x="58701" y="101575"/>
                  <a:pt x="61266" y="100160"/>
                  <a:pt x="64503" y="100160"/>
                </a:cubicBezTo>
                <a:lnTo>
                  <a:pt x="70019" y="100160"/>
                </a:lnTo>
                <a:lnTo>
                  <a:pt x="70019" y="78315"/>
                </a:lnTo>
                <a:lnTo>
                  <a:pt x="64503" y="78315"/>
                </a:lnTo>
                <a:cubicBezTo>
                  <a:pt x="61266" y="78315"/>
                  <a:pt x="58701" y="76901"/>
                  <a:pt x="56878" y="74071"/>
                </a:cubicBezTo>
                <a:cubicBezTo>
                  <a:pt x="55032" y="71242"/>
                  <a:pt x="54121" y="67405"/>
                  <a:pt x="54121" y="62609"/>
                </a:cubicBezTo>
                <a:lnTo>
                  <a:pt x="54121" y="49661"/>
                </a:lnTo>
                <a:cubicBezTo>
                  <a:pt x="54121" y="33667"/>
                  <a:pt x="49972" y="21510"/>
                  <a:pt x="41700" y="13165"/>
                </a:cubicBezTo>
                <a:cubicBezTo>
                  <a:pt x="33427" y="4821"/>
                  <a:pt x="22013" y="433"/>
                  <a:pt x="7434" y="1"/>
                </a:cubicBez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70"/>
          <p:cNvSpPr/>
          <p:nvPr/>
        </p:nvSpPr>
        <p:spPr>
          <a:xfrm>
            <a:off x="-12" y="4446900"/>
            <a:ext cx="1086600" cy="696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s">
  <p:cSld name="CUSTOM_8">
    <p:spTree>
      <p:nvGrpSpPr>
        <p:cNvPr id="977" name="Shape 977"/>
        <p:cNvGrpSpPr/>
        <p:nvPr/>
      </p:nvGrpSpPr>
      <p:grpSpPr>
        <a:xfrm>
          <a:off x="0" y="0"/>
          <a:ext cx="0" cy="0"/>
          <a:chOff x="0" y="0"/>
          <a:chExt cx="0" cy="0"/>
        </a:xfrm>
      </p:grpSpPr>
      <p:sp>
        <p:nvSpPr>
          <p:cNvPr id="978" name="Google Shape;978;p71"/>
          <p:cNvSpPr/>
          <p:nvPr/>
        </p:nvSpPr>
        <p:spPr>
          <a:xfrm>
            <a:off x="5445850" y="1359975"/>
            <a:ext cx="3697248" cy="1208576"/>
          </a:xfrm>
          <a:custGeom>
            <a:rect b="b" l="l" r="r" t="t"/>
            <a:pathLst>
              <a:path extrusionOk="0" h="37768" w="115539">
                <a:moveTo>
                  <a:pt x="1" y="0"/>
                </a:moveTo>
                <a:lnTo>
                  <a:pt x="115539" y="0"/>
                </a:lnTo>
                <a:lnTo>
                  <a:pt x="115539" y="37767"/>
                </a:lnTo>
                <a:lnTo>
                  <a:pt x="1" y="37767"/>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71"/>
          <p:cNvSpPr/>
          <p:nvPr/>
        </p:nvSpPr>
        <p:spPr>
          <a:xfrm>
            <a:off x="-899" y="2568525"/>
            <a:ext cx="3697248" cy="1208544"/>
          </a:xfrm>
          <a:custGeom>
            <a:rect b="b" l="l" r="r" t="t"/>
            <a:pathLst>
              <a:path extrusionOk="0" h="37767" w="115539">
                <a:moveTo>
                  <a:pt x="0" y="0"/>
                </a:moveTo>
                <a:lnTo>
                  <a:pt x="115538" y="0"/>
                </a:lnTo>
                <a:lnTo>
                  <a:pt x="115538" y="37767"/>
                </a:lnTo>
                <a:lnTo>
                  <a:pt x="0" y="37767"/>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71"/>
          <p:cNvSpPr/>
          <p:nvPr/>
        </p:nvSpPr>
        <p:spPr>
          <a:xfrm>
            <a:off x="-905" y="-3217"/>
            <a:ext cx="3697248" cy="357024"/>
          </a:xfrm>
          <a:custGeom>
            <a:rect b="b" l="l" r="r" t="t"/>
            <a:pathLst>
              <a:path extrusionOk="0" h="11157" w="115539">
                <a:moveTo>
                  <a:pt x="0" y="0"/>
                </a:moveTo>
                <a:lnTo>
                  <a:pt x="115538" y="0"/>
                </a:lnTo>
                <a:lnTo>
                  <a:pt x="115538" y="11156"/>
                </a:lnTo>
                <a:lnTo>
                  <a:pt x="0" y="11156"/>
                </a:lnTo>
                <a:close/>
              </a:path>
            </a:pathLst>
          </a:custGeom>
          <a:solidFill>
            <a:srgbClr val="FFFFFF">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71"/>
          <p:cNvSpPr/>
          <p:nvPr/>
        </p:nvSpPr>
        <p:spPr>
          <a:xfrm>
            <a:off x="-905" y="3584623"/>
            <a:ext cx="417216" cy="384864"/>
          </a:xfrm>
          <a:custGeom>
            <a:rect b="b" l="l" r="r" t="t"/>
            <a:pathLst>
              <a:path extrusionOk="0" h="12027" w="13038">
                <a:moveTo>
                  <a:pt x="0" y="1"/>
                </a:moveTo>
                <a:lnTo>
                  <a:pt x="13037" y="1"/>
                </a:lnTo>
                <a:lnTo>
                  <a:pt x="13037" y="12026"/>
                </a:lnTo>
                <a:lnTo>
                  <a:pt x="0"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71"/>
          <p:cNvSpPr/>
          <p:nvPr/>
        </p:nvSpPr>
        <p:spPr>
          <a:xfrm>
            <a:off x="8017591" y="1161103"/>
            <a:ext cx="1125504" cy="384832"/>
          </a:xfrm>
          <a:custGeom>
            <a:rect b="b" l="l" r="r" t="t"/>
            <a:pathLst>
              <a:path extrusionOk="0" h="12026" w="35172">
                <a:moveTo>
                  <a:pt x="1" y="0"/>
                </a:moveTo>
                <a:lnTo>
                  <a:pt x="35172" y="0"/>
                </a:lnTo>
                <a:lnTo>
                  <a:pt x="35172" y="12026"/>
                </a:lnTo>
                <a:lnTo>
                  <a:pt x="1" y="12026"/>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71"/>
          <p:cNvSpPr txBox="1"/>
          <p:nvPr>
            <p:ph idx="1" type="subTitle"/>
          </p:nvPr>
        </p:nvSpPr>
        <p:spPr>
          <a:xfrm>
            <a:off x="5626675" y="1941426"/>
            <a:ext cx="2391600" cy="466200"/>
          </a:xfrm>
          <a:prstGeom prst="rect">
            <a:avLst/>
          </a:prstGeom>
        </p:spPr>
        <p:txBody>
          <a:bodyPr anchorCtr="0" anchor="t" bIns="91425" lIns="91425" spcFirstLastPara="1" rIns="91425" wrap="square" tIns="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rtl="0">
              <a:lnSpc>
                <a:spcPct val="100000"/>
              </a:lnSpc>
              <a:spcBef>
                <a:spcPts val="0"/>
              </a:spcBef>
              <a:spcAft>
                <a:spcPts val="0"/>
              </a:spcAft>
              <a:buClr>
                <a:schemeClr val="dk1"/>
              </a:buClr>
              <a:buSzPts val="1500"/>
              <a:buNone/>
              <a:defRPr sz="1500">
                <a:solidFill>
                  <a:schemeClr val="dk1"/>
                </a:solidFill>
              </a:defRPr>
            </a:lvl2pPr>
            <a:lvl3pPr lvl="2" rtl="0">
              <a:lnSpc>
                <a:spcPct val="100000"/>
              </a:lnSpc>
              <a:spcBef>
                <a:spcPts val="0"/>
              </a:spcBef>
              <a:spcAft>
                <a:spcPts val="0"/>
              </a:spcAft>
              <a:buClr>
                <a:schemeClr val="dk1"/>
              </a:buClr>
              <a:buSzPts val="1500"/>
              <a:buNone/>
              <a:defRPr sz="1500">
                <a:solidFill>
                  <a:schemeClr val="dk1"/>
                </a:solidFill>
              </a:defRPr>
            </a:lvl3pPr>
            <a:lvl4pPr lvl="3" rtl="0">
              <a:lnSpc>
                <a:spcPct val="100000"/>
              </a:lnSpc>
              <a:spcBef>
                <a:spcPts val="0"/>
              </a:spcBef>
              <a:spcAft>
                <a:spcPts val="0"/>
              </a:spcAft>
              <a:buClr>
                <a:schemeClr val="dk1"/>
              </a:buClr>
              <a:buSzPts val="1500"/>
              <a:buNone/>
              <a:defRPr sz="1500">
                <a:solidFill>
                  <a:schemeClr val="dk1"/>
                </a:solidFill>
              </a:defRPr>
            </a:lvl4pPr>
            <a:lvl5pPr lvl="4" rtl="0">
              <a:lnSpc>
                <a:spcPct val="100000"/>
              </a:lnSpc>
              <a:spcBef>
                <a:spcPts val="0"/>
              </a:spcBef>
              <a:spcAft>
                <a:spcPts val="0"/>
              </a:spcAft>
              <a:buClr>
                <a:schemeClr val="dk1"/>
              </a:buClr>
              <a:buSzPts val="1500"/>
              <a:buNone/>
              <a:defRPr sz="1500">
                <a:solidFill>
                  <a:schemeClr val="dk1"/>
                </a:solidFill>
              </a:defRPr>
            </a:lvl5pPr>
            <a:lvl6pPr lvl="5" rtl="0">
              <a:lnSpc>
                <a:spcPct val="100000"/>
              </a:lnSpc>
              <a:spcBef>
                <a:spcPts val="0"/>
              </a:spcBef>
              <a:spcAft>
                <a:spcPts val="0"/>
              </a:spcAft>
              <a:buClr>
                <a:schemeClr val="dk1"/>
              </a:buClr>
              <a:buSzPts val="1500"/>
              <a:buNone/>
              <a:defRPr sz="1500">
                <a:solidFill>
                  <a:schemeClr val="dk1"/>
                </a:solidFill>
              </a:defRPr>
            </a:lvl6pPr>
            <a:lvl7pPr lvl="6" rtl="0">
              <a:lnSpc>
                <a:spcPct val="100000"/>
              </a:lnSpc>
              <a:spcBef>
                <a:spcPts val="0"/>
              </a:spcBef>
              <a:spcAft>
                <a:spcPts val="0"/>
              </a:spcAft>
              <a:buClr>
                <a:schemeClr val="dk1"/>
              </a:buClr>
              <a:buSzPts val="1500"/>
              <a:buNone/>
              <a:defRPr sz="1500">
                <a:solidFill>
                  <a:schemeClr val="dk1"/>
                </a:solidFill>
              </a:defRPr>
            </a:lvl7pPr>
            <a:lvl8pPr lvl="7" rtl="0">
              <a:lnSpc>
                <a:spcPct val="100000"/>
              </a:lnSpc>
              <a:spcBef>
                <a:spcPts val="0"/>
              </a:spcBef>
              <a:spcAft>
                <a:spcPts val="0"/>
              </a:spcAft>
              <a:buClr>
                <a:schemeClr val="dk1"/>
              </a:buClr>
              <a:buSzPts val="1500"/>
              <a:buNone/>
              <a:defRPr sz="1500">
                <a:solidFill>
                  <a:schemeClr val="dk1"/>
                </a:solidFill>
              </a:defRPr>
            </a:lvl8pPr>
            <a:lvl9pPr lvl="8" rtl="0">
              <a:lnSpc>
                <a:spcPct val="100000"/>
              </a:lnSpc>
              <a:spcBef>
                <a:spcPts val="0"/>
              </a:spcBef>
              <a:spcAft>
                <a:spcPts val="0"/>
              </a:spcAft>
              <a:buClr>
                <a:schemeClr val="dk1"/>
              </a:buClr>
              <a:buSzPts val="1500"/>
              <a:buNone/>
              <a:defRPr sz="1500">
                <a:solidFill>
                  <a:schemeClr val="dk1"/>
                </a:solidFill>
              </a:defRPr>
            </a:lvl9pPr>
          </a:lstStyle>
          <a:p/>
        </p:txBody>
      </p:sp>
      <p:sp>
        <p:nvSpPr>
          <p:cNvPr id="984" name="Google Shape;984;p71"/>
          <p:cNvSpPr txBox="1"/>
          <p:nvPr>
            <p:ph idx="2" type="subTitle"/>
          </p:nvPr>
        </p:nvSpPr>
        <p:spPr>
          <a:xfrm>
            <a:off x="1129300" y="3151101"/>
            <a:ext cx="2391600" cy="468300"/>
          </a:xfrm>
          <a:prstGeom prst="rect">
            <a:avLst/>
          </a:prstGeom>
        </p:spPr>
        <p:txBody>
          <a:bodyPr anchorCtr="0" anchor="t" bIns="91425" lIns="91425" spcFirstLastPara="1" rIns="91425" wrap="square" tIns="0">
            <a:noAutofit/>
          </a:bodyPr>
          <a:lstStyle>
            <a:lvl1pPr lvl="0" rtl="0" algn="r">
              <a:lnSpc>
                <a:spcPct val="100000"/>
              </a:lnSpc>
              <a:spcBef>
                <a:spcPts val="0"/>
              </a:spcBef>
              <a:spcAft>
                <a:spcPts val="0"/>
              </a:spcAft>
              <a:buSzPts val="1500"/>
              <a:buNone/>
              <a:defRPr sz="1400"/>
            </a:lvl1pPr>
            <a:lvl2pPr lvl="1" rtl="0" algn="r">
              <a:lnSpc>
                <a:spcPct val="100000"/>
              </a:lnSpc>
              <a:spcBef>
                <a:spcPts val="0"/>
              </a:spcBef>
              <a:spcAft>
                <a:spcPts val="0"/>
              </a:spcAft>
              <a:buSzPts val="1500"/>
              <a:buNone/>
              <a:defRPr sz="1500"/>
            </a:lvl2pPr>
            <a:lvl3pPr lvl="2" rtl="0" algn="r">
              <a:lnSpc>
                <a:spcPct val="100000"/>
              </a:lnSpc>
              <a:spcBef>
                <a:spcPts val="0"/>
              </a:spcBef>
              <a:spcAft>
                <a:spcPts val="0"/>
              </a:spcAft>
              <a:buSzPts val="1500"/>
              <a:buNone/>
              <a:defRPr sz="1500"/>
            </a:lvl3pPr>
            <a:lvl4pPr lvl="3" rtl="0" algn="r">
              <a:lnSpc>
                <a:spcPct val="100000"/>
              </a:lnSpc>
              <a:spcBef>
                <a:spcPts val="0"/>
              </a:spcBef>
              <a:spcAft>
                <a:spcPts val="0"/>
              </a:spcAft>
              <a:buSzPts val="1500"/>
              <a:buNone/>
              <a:defRPr sz="1500"/>
            </a:lvl4pPr>
            <a:lvl5pPr lvl="4" rtl="0" algn="r">
              <a:lnSpc>
                <a:spcPct val="100000"/>
              </a:lnSpc>
              <a:spcBef>
                <a:spcPts val="0"/>
              </a:spcBef>
              <a:spcAft>
                <a:spcPts val="0"/>
              </a:spcAft>
              <a:buSzPts val="1500"/>
              <a:buNone/>
              <a:defRPr sz="1500"/>
            </a:lvl5pPr>
            <a:lvl6pPr lvl="5" rtl="0" algn="r">
              <a:lnSpc>
                <a:spcPct val="100000"/>
              </a:lnSpc>
              <a:spcBef>
                <a:spcPts val="0"/>
              </a:spcBef>
              <a:spcAft>
                <a:spcPts val="0"/>
              </a:spcAft>
              <a:buSzPts val="1500"/>
              <a:buNone/>
              <a:defRPr sz="1500"/>
            </a:lvl6pPr>
            <a:lvl7pPr lvl="6" rtl="0" algn="r">
              <a:lnSpc>
                <a:spcPct val="100000"/>
              </a:lnSpc>
              <a:spcBef>
                <a:spcPts val="0"/>
              </a:spcBef>
              <a:spcAft>
                <a:spcPts val="0"/>
              </a:spcAft>
              <a:buSzPts val="1500"/>
              <a:buNone/>
              <a:defRPr sz="1500"/>
            </a:lvl7pPr>
            <a:lvl8pPr lvl="7" rtl="0" algn="r">
              <a:lnSpc>
                <a:spcPct val="100000"/>
              </a:lnSpc>
              <a:spcBef>
                <a:spcPts val="0"/>
              </a:spcBef>
              <a:spcAft>
                <a:spcPts val="0"/>
              </a:spcAft>
              <a:buSzPts val="1500"/>
              <a:buNone/>
              <a:defRPr sz="1500"/>
            </a:lvl8pPr>
            <a:lvl9pPr lvl="8" rtl="0" algn="r">
              <a:lnSpc>
                <a:spcPct val="100000"/>
              </a:lnSpc>
              <a:spcBef>
                <a:spcPts val="0"/>
              </a:spcBef>
              <a:spcAft>
                <a:spcPts val="0"/>
              </a:spcAft>
              <a:buSzPts val="1500"/>
              <a:buNone/>
              <a:defRPr sz="1500"/>
            </a:lvl9pPr>
          </a:lstStyle>
          <a:p/>
        </p:txBody>
      </p:sp>
      <p:sp>
        <p:nvSpPr>
          <p:cNvPr id="985" name="Google Shape;985;p71"/>
          <p:cNvSpPr txBox="1"/>
          <p:nvPr>
            <p:ph type="title"/>
          </p:nvPr>
        </p:nvSpPr>
        <p:spPr>
          <a:xfrm>
            <a:off x="1125100" y="2794025"/>
            <a:ext cx="2395800" cy="263400"/>
          </a:xfrm>
          <a:prstGeom prst="rect">
            <a:avLst/>
          </a:prstGeom>
        </p:spPr>
        <p:txBody>
          <a:bodyPr anchorCtr="0" anchor="ctr" bIns="0" lIns="91425" spcFirstLastPara="1" rIns="91425" wrap="square" tIns="0">
            <a:no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4800"/>
              <a:buNone/>
              <a:defRPr sz="4800"/>
            </a:lvl2pPr>
            <a:lvl3pPr lvl="2" rtl="0" algn="r">
              <a:lnSpc>
                <a:spcPct val="100000"/>
              </a:lnSpc>
              <a:spcBef>
                <a:spcPts val="0"/>
              </a:spcBef>
              <a:spcAft>
                <a:spcPts val="0"/>
              </a:spcAft>
              <a:buSzPts val="4800"/>
              <a:buNone/>
              <a:defRPr sz="4800"/>
            </a:lvl3pPr>
            <a:lvl4pPr lvl="3" rtl="0" algn="r">
              <a:lnSpc>
                <a:spcPct val="100000"/>
              </a:lnSpc>
              <a:spcBef>
                <a:spcPts val="0"/>
              </a:spcBef>
              <a:spcAft>
                <a:spcPts val="0"/>
              </a:spcAft>
              <a:buSzPts val="4800"/>
              <a:buNone/>
              <a:defRPr sz="4800"/>
            </a:lvl4pPr>
            <a:lvl5pPr lvl="4" rtl="0" algn="r">
              <a:lnSpc>
                <a:spcPct val="100000"/>
              </a:lnSpc>
              <a:spcBef>
                <a:spcPts val="0"/>
              </a:spcBef>
              <a:spcAft>
                <a:spcPts val="0"/>
              </a:spcAft>
              <a:buSzPts val="4800"/>
              <a:buNone/>
              <a:defRPr sz="4800"/>
            </a:lvl5pPr>
            <a:lvl6pPr lvl="5" rtl="0" algn="r">
              <a:lnSpc>
                <a:spcPct val="100000"/>
              </a:lnSpc>
              <a:spcBef>
                <a:spcPts val="0"/>
              </a:spcBef>
              <a:spcAft>
                <a:spcPts val="0"/>
              </a:spcAft>
              <a:buSzPts val="4800"/>
              <a:buNone/>
              <a:defRPr sz="4800"/>
            </a:lvl6pPr>
            <a:lvl7pPr lvl="6" rtl="0" algn="r">
              <a:lnSpc>
                <a:spcPct val="100000"/>
              </a:lnSpc>
              <a:spcBef>
                <a:spcPts val="0"/>
              </a:spcBef>
              <a:spcAft>
                <a:spcPts val="0"/>
              </a:spcAft>
              <a:buSzPts val="4800"/>
              <a:buNone/>
              <a:defRPr sz="4800"/>
            </a:lvl7pPr>
            <a:lvl8pPr lvl="7" rtl="0" algn="r">
              <a:lnSpc>
                <a:spcPct val="100000"/>
              </a:lnSpc>
              <a:spcBef>
                <a:spcPts val="0"/>
              </a:spcBef>
              <a:spcAft>
                <a:spcPts val="0"/>
              </a:spcAft>
              <a:buSzPts val="4800"/>
              <a:buNone/>
              <a:defRPr sz="4800"/>
            </a:lvl8pPr>
            <a:lvl9pPr lvl="8" rtl="0" algn="r">
              <a:lnSpc>
                <a:spcPct val="100000"/>
              </a:lnSpc>
              <a:spcBef>
                <a:spcPts val="0"/>
              </a:spcBef>
              <a:spcAft>
                <a:spcPts val="0"/>
              </a:spcAft>
              <a:buSzPts val="4800"/>
              <a:buNone/>
              <a:defRPr sz="4800"/>
            </a:lvl9pPr>
          </a:lstStyle>
          <a:p/>
        </p:txBody>
      </p:sp>
      <p:sp>
        <p:nvSpPr>
          <p:cNvPr id="986" name="Google Shape;986;p71"/>
          <p:cNvSpPr txBox="1"/>
          <p:nvPr>
            <p:ph idx="3" type="title"/>
          </p:nvPr>
        </p:nvSpPr>
        <p:spPr>
          <a:xfrm>
            <a:off x="5626675" y="1582550"/>
            <a:ext cx="2395800" cy="265200"/>
          </a:xfrm>
          <a:prstGeom prst="rect">
            <a:avLst/>
          </a:prstGeom>
        </p:spPr>
        <p:txBody>
          <a:bodyPr anchorCtr="0" anchor="ctr" bIns="0" lIns="91425" spcFirstLastPara="1" rIns="91425" wrap="square" tIns="0">
            <a:noAutofit/>
          </a:bodyPr>
          <a:lstStyle>
            <a:lvl1pPr lvl="0" rtl="0">
              <a:lnSpc>
                <a:spcPct val="100000"/>
              </a:lnSpc>
              <a:spcBef>
                <a:spcPts val="0"/>
              </a:spcBef>
              <a:spcAft>
                <a:spcPts val="0"/>
              </a:spcAft>
              <a:buClr>
                <a:schemeClr val="dk1"/>
              </a:buClr>
              <a:buSzPts val="2200"/>
              <a:buNone/>
              <a:defRPr sz="2200">
                <a:solidFill>
                  <a:schemeClr val="dk1"/>
                </a:solidFill>
              </a:defRPr>
            </a:lvl1pPr>
            <a:lvl2pPr lvl="1" rtl="0">
              <a:lnSpc>
                <a:spcPct val="100000"/>
              </a:lnSpc>
              <a:spcBef>
                <a:spcPts val="0"/>
              </a:spcBef>
              <a:spcAft>
                <a:spcPts val="0"/>
              </a:spcAft>
              <a:buSzPts val="4800"/>
              <a:buNone/>
              <a:defRPr sz="4800"/>
            </a:lvl2pPr>
            <a:lvl3pPr lvl="2" rtl="0">
              <a:lnSpc>
                <a:spcPct val="100000"/>
              </a:lnSpc>
              <a:spcBef>
                <a:spcPts val="0"/>
              </a:spcBef>
              <a:spcAft>
                <a:spcPts val="0"/>
              </a:spcAft>
              <a:buSzPts val="4800"/>
              <a:buNone/>
              <a:defRPr sz="4800"/>
            </a:lvl3pPr>
            <a:lvl4pPr lvl="3" rtl="0">
              <a:lnSpc>
                <a:spcPct val="100000"/>
              </a:lnSpc>
              <a:spcBef>
                <a:spcPts val="0"/>
              </a:spcBef>
              <a:spcAft>
                <a:spcPts val="0"/>
              </a:spcAft>
              <a:buSzPts val="4800"/>
              <a:buNone/>
              <a:defRPr sz="4800"/>
            </a:lvl4pPr>
            <a:lvl5pPr lvl="4" rtl="0">
              <a:lnSpc>
                <a:spcPct val="100000"/>
              </a:lnSpc>
              <a:spcBef>
                <a:spcPts val="0"/>
              </a:spcBef>
              <a:spcAft>
                <a:spcPts val="0"/>
              </a:spcAft>
              <a:buSzPts val="4800"/>
              <a:buNone/>
              <a:defRPr sz="4800"/>
            </a:lvl5pPr>
            <a:lvl6pPr lvl="5" rtl="0">
              <a:lnSpc>
                <a:spcPct val="100000"/>
              </a:lnSpc>
              <a:spcBef>
                <a:spcPts val="0"/>
              </a:spcBef>
              <a:spcAft>
                <a:spcPts val="0"/>
              </a:spcAft>
              <a:buSzPts val="4800"/>
              <a:buNone/>
              <a:defRPr sz="4800"/>
            </a:lvl6pPr>
            <a:lvl7pPr lvl="6" rtl="0">
              <a:lnSpc>
                <a:spcPct val="100000"/>
              </a:lnSpc>
              <a:spcBef>
                <a:spcPts val="0"/>
              </a:spcBef>
              <a:spcAft>
                <a:spcPts val="0"/>
              </a:spcAft>
              <a:buSzPts val="4800"/>
              <a:buNone/>
              <a:defRPr sz="4800"/>
            </a:lvl7pPr>
            <a:lvl8pPr lvl="7" rtl="0">
              <a:lnSpc>
                <a:spcPct val="100000"/>
              </a:lnSpc>
              <a:spcBef>
                <a:spcPts val="0"/>
              </a:spcBef>
              <a:spcAft>
                <a:spcPts val="0"/>
              </a:spcAft>
              <a:buSzPts val="4800"/>
              <a:buNone/>
              <a:defRPr sz="4800"/>
            </a:lvl8pPr>
            <a:lvl9pPr lvl="8" rtl="0">
              <a:lnSpc>
                <a:spcPct val="100000"/>
              </a:lnSpc>
              <a:spcBef>
                <a:spcPts val="0"/>
              </a:spcBef>
              <a:spcAft>
                <a:spcPts val="0"/>
              </a:spcAft>
              <a:buSzPts val="4800"/>
              <a:buNone/>
              <a:defRPr sz="4800"/>
            </a:lvl9pPr>
          </a:lstStyle>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p:cSld name="CUSTOM_10">
    <p:spTree>
      <p:nvGrpSpPr>
        <p:cNvPr id="987" name="Shape 987"/>
        <p:cNvGrpSpPr/>
        <p:nvPr/>
      </p:nvGrpSpPr>
      <p:grpSpPr>
        <a:xfrm>
          <a:off x="0" y="0"/>
          <a:ext cx="0" cy="0"/>
          <a:chOff x="0" y="0"/>
          <a:chExt cx="0" cy="0"/>
        </a:xfrm>
      </p:grpSpPr>
      <p:sp>
        <p:nvSpPr>
          <p:cNvPr id="988" name="Google Shape;988;p72"/>
          <p:cNvSpPr txBox="1"/>
          <p:nvPr>
            <p:ph idx="1" type="subTitle"/>
          </p:nvPr>
        </p:nvSpPr>
        <p:spPr>
          <a:xfrm flipH="1">
            <a:off x="720000" y="1132375"/>
            <a:ext cx="7704000" cy="3294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Font typeface="Roboto"/>
              <a:buAutoNum type="arabicPeriod"/>
              <a:defRPr sz="1200"/>
            </a:lvl1pPr>
            <a:lvl2pPr lvl="1" rtl="0" algn="ctr">
              <a:lnSpc>
                <a:spcPct val="100000"/>
              </a:lnSpc>
              <a:spcBef>
                <a:spcPts val="0"/>
              </a:spcBef>
              <a:spcAft>
                <a:spcPts val="0"/>
              </a:spcAft>
              <a:buSzPts val="1200"/>
              <a:buFont typeface="Roboto Condensed Light"/>
              <a:buAutoNum type="alphaLcPeriod"/>
              <a:defRPr sz="1200"/>
            </a:lvl2pPr>
            <a:lvl3pPr lvl="2" rtl="0" algn="ctr">
              <a:lnSpc>
                <a:spcPct val="100000"/>
              </a:lnSpc>
              <a:spcBef>
                <a:spcPts val="0"/>
              </a:spcBef>
              <a:spcAft>
                <a:spcPts val="0"/>
              </a:spcAft>
              <a:buSzPts val="1200"/>
              <a:buFont typeface="Roboto Condensed Light"/>
              <a:buAutoNum type="romanLcPeriod"/>
              <a:defRPr sz="1200"/>
            </a:lvl3pPr>
            <a:lvl4pPr lvl="3" rtl="0" algn="ctr">
              <a:lnSpc>
                <a:spcPct val="100000"/>
              </a:lnSpc>
              <a:spcBef>
                <a:spcPts val="0"/>
              </a:spcBef>
              <a:spcAft>
                <a:spcPts val="0"/>
              </a:spcAft>
              <a:buSzPts val="1200"/>
              <a:buFont typeface="Roboto Condensed Light"/>
              <a:buAutoNum type="arabicPeriod"/>
              <a:defRPr sz="1200"/>
            </a:lvl4pPr>
            <a:lvl5pPr lvl="4" rtl="0" algn="ctr">
              <a:lnSpc>
                <a:spcPct val="100000"/>
              </a:lnSpc>
              <a:spcBef>
                <a:spcPts val="0"/>
              </a:spcBef>
              <a:spcAft>
                <a:spcPts val="0"/>
              </a:spcAft>
              <a:buSzPts val="1200"/>
              <a:buFont typeface="Roboto Condensed Light"/>
              <a:buAutoNum type="alphaLcPeriod"/>
              <a:defRPr sz="1200"/>
            </a:lvl5pPr>
            <a:lvl6pPr lvl="5" rtl="0" algn="ctr">
              <a:lnSpc>
                <a:spcPct val="100000"/>
              </a:lnSpc>
              <a:spcBef>
                <a:spcPts val="0"/>
              </a:spcBef>
              <a:spcAft>
                <a:spcPts val="0"/>
              </a:spcAft>
              <a:buSzPts val="1200"/>
              <a:buFont typeface="Roboto Condensed Light"/>
              <a:buAutoNum type="romanLcPeriod"/>
              <a:defRPr sz="1200"/>
            </a:lvl6pPr>
            <a:lvl7pPr lvl="6" rtl="0" algn="ctr">
              <a:lnSpc>
                <a:spcPct val="100000"/>
              </a:lnSpc>
              <a:spcBef>
                <a:spcPts val="0"/>
              </a:spcBef>
              <a:spcAft>
                <a:spcPts val="0"/>
              </a:spcAft>
              <a:buSzPts val="1200"/>
              <a:buFont typeface="Roboto Condensed Light"/>
              <a:buAutoNum type="arabicPeriod"/>
              <a:defRPr sz="1200"/>
            </a:lvl7pPr>
            <a:lvl8pPr lvl="7" rtl="0" algn="ctr">
              <a:lnSpc>
                <a:spcPct val="100000"/>
              </a:lnSpc>
              <a:spcBef>
                <a:spcPts val="0"/>
              </a:spcBef>
              <a:spcAft>
                <a:spcPts val="0"/>
              </a:spcAft>
              <a:buSzPts val="1200"/>
              <a:buFont typeface="Roboto Condensed Light"/>
              <a:buAutoNum type="alphaLcPeriod"/>
              <a:defRPr sz="1200"/>
            </a:lvl8pPr>
            <a:lvl9pPr lvl="8" rtl="0" algn="ctr">
              <a:lnSpc>
                <a:spcPct val="100000"/>
              </a:lnSpc>
              <a:spcBef>
                <a:spcPts val="0"/>
              </a:spcBef>
              <a:spcAft>
                <a:spcPts val="0"/>
              </a:spcAft>
              <a:buSzPts val="1200"/>
              <a:buFont typeface="Roboto Condensed Light"/>
              <a:buAutoNum type="romanLcPeriod"/>
              <a:defRPr sz="1200"/>
            </a:lvl9pPr>
          </a:lstStyle>
          <a:p/>
        </p:txBody>
      </p:sp>
      <p:sp>
        <p:nvSpPr>
          <p:cNvPr id="989" name="Google Shape;989;p72"/>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2" name="Shape 72"/>
        <p:cNvGrpSpPr/>
        <p:nvPr/>
      </p:nvGrpSpPr>
      <p:grpSpPr>
        <a:xfrm>
          <a:off x="0" y="0"/>
          <a:ext cx="0" cy="0"/>
          <a:chOff x="0" y="0"/>
          <a:chExt cx="0" cy="0"/>
        </a:xfrm>
      </p:grpSpPr>
      <p:sp>
        <p:nvSpPr>
          <p:cNvPr id="73" name="Google Shape;73;p8"/>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txBox="1"/>
          <p:nvPr>
            <p:ph type="title"/>
          </p:nvPr>
        </p:nvSpPr>
        <p:spPr>
          <a:xfrm>
            <a:off x="948600" y="1214800"/>
            <a:ext cx="5883600" cy="27288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96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p:txBody>
      </p:sp>
      <p:grpSp>
        <p:nvGrpSpPr>
          <p:cNvPr id="75" name="Google Shape;75;p8"/>
          <p:cNvGrpSpPr/>
          <p:nvPr/>
        </p:nvGrpSpPr>
        <p:grpSpPr>
          <a:xfrm>
            <a:off x="8424000" y="209250"/>
            <a:ext cx="433550" cy="78899"/>
            <a:chOff x="8424000" y="285450"/>
            <a:chExt cx="433550" cy="78899"/>
          </a:xfrm>
        </p:grpSpPr>
        <p:cxnSp>
          <p:nvCxnSpPr>
            <p:cNvPr id="76" name="Google Shape;76;p8"/>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77" name="Google Shape;77;p8"/>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8"/>
            <p:cNvGrpSpPr/>
            <p:nvPr/>
          </p:nvGrpSpPr>
          <p:grpSpPr>
            <a:xfrm>
              <a:off x="8785929" y="285450"/>
              <a:ext cx="71621" cy="78899"/>
              <a:chOff x="3621700" y="273825"/>
              <a:chExt cx="100875" cy="111125"/>
            </a:xfrm>
          </p:grpSpPr>
          <p:cxnSp>
            <p:nvCxnSpPr>
              <p:cNvPr id="79" name="Google Shape;79;p8"/>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80" name="Google Shape;80;p8"/>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7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1">
    <p:spTree>
      <p:nvGrpSpPr>
        <p:cNvPr id="990" name="Shape 990"/>
        <p:cNvGrpSpPr/>
        <p:nvPr/>
      </p:nvGrpSpPr>
      <p:grpSpPr>
        <a:xfrm>
          <a:off x="0" y="0"/>
          <a:ext cx="0" cy="0"/>
          <a:chOff x="0" y="0"/>
          <a:chExt cx="0" cy="0"/>
        </a:xfrm>
      </p:grpSpPr>
      <p:sp>
        <p:nvSpPr>
          <p:cNvPr id="991" name="Google Shape;991;p73"/>
          <p:cNvSpPr txBox="1"/>
          <p:nvPr>
            <p:ph idx="1" type="subTitle"/>
          </p:nvPr>
        </p:nvSpPr>
        <p:spPr>
          <a:xfrm>
            <a:off x="6416724"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2" name="Google Shape;992;p73"/>
          <p:cNvSpPr txBox="1"/>
          <p:nvPr>
            <p:ph type="title"/>
          </p:nvPr>
        </p:nvSpPr>
        <p:spPr>
          <a:xfrm>
            <a:off x="6385849"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993" name="Google Shape;993;p73"/>
          <p:cNvSpPr txBox="1"/>
          <p:nvPr>
            <p:ph idx="2" type="subTitle"/>
          </p:nvPr>
        </p:nvSpPr>
        <p:spPr>
          <a:xfrm>
            <a:off x="835225"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4" name="Google Shape;994;p73"/>
          <p:cNvSpPr txBox="1"/>
          <p:nvPr>
            <p:ph idx="3" type="title"/>
          </p:nvPr>
        </p:nvSpPr>
        <p:spPr>
          <a:xfrm>
            <a:off x="804350" y="17533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995" name="Google Shape;995;p73"/>
          <p:cNvSpPr txBox="1"/>
          <p:nvPr>
            <p:ph idx="4" type="subTitle"/>
          </p:nvPr>
        </p:nvSpPr>
        <p:spPr>
          <a:xfrm>
            <a:off x="3624150" y="22831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6" name="Google Shape;996;p73"/>
          <p:cNvSpPr txBox="1"/>
          <p:nvPr>
            <p:ph idx="5" type="title"/>
          </p:nvPr>
        </p:nvSpPr>
        <p:spPr>
          <a:xfrm>
            <a:off x="3593246" y="17533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997" name="Google Shape;997;p73"/>
          <p:cNvSpPr txBox="1"/>
          <p:nvPr>
            <p:ph idx="6" type="subTitle"/>
          </p:nvPr>
        </p:nvSpPr>
        <p:spPr>
          <a:xfrm>
            <a:off x="6416724"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98" name="Google Shape;998;p73"/>
          <p:cNvSpPr txBox="1"/>
          <p:nvPr>
            <p:ph idx="7" type="title"/>
          </p:nvPr>
        </p:nvSpPr>
        <p:spPr>
          <a:xfrm>
            <a:off x="6385824"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999" name="Google Shape;999;p73"/>
          <p:cNvSpPr txBox="1"/>
          <p:nvPr>
            <p:ph idx="8" type="subTitle"/>
          </p:nvPr>
        </p:nvSpPr>
        <p:spPr>
          <a:xfrm>
            <a:off x="835225"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0" name="Google Shape;1000;p73"/>
          <p:cNvSpPr txBox="1"/>
          <p:nvPr>
            <p:ph idx="9" type="title"/>
          </p:nvPr>
        </p:nvSpPr>
        <p:spPr>
          <a:xfrm>
            <a:off x="804325" y="3296625"/>
            <a:ext cx="1957500" cy="529800"/>
          </a:xfrm>
          <a:prstGeom prst="rect">
            <a:avLst/>
          </a:prstGeom>
          <a:solidFill>
            <a:schemeClr val="lt2"/>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1001" name="Google Shape;1001;p73"/>
          <p:cNvSpPr txBox="1"/>
          <p:nvPr>
            <p:ph idx="13" type="subTitle"/>
          </p:nvPr>
        </p:nvSpPr>
        <p:spPr>
          <a:xfrm>
            <a:off x="3624150" y="3826425"/>
            <a:ext cx="1895700" cy="66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2" name="Google Shape;1002;p73"/>
          <p:cNvSpPr txBox="1"/>
          <p:nvPr>
            <p:ph idx="14" type="title"/>
          </p:nvPr>
        </p:nvSpPr>
        <p:spPr>
          <a:xfrm>
            <a:off x="3593246" y="3296625"/>
            <a:ext cx="1957500" cy="529800"/>
          </a:xfrm>
          <a:prstGeom prst="rect">
            <a:avLst/>
          </a:prstGeom>
          <a:solidFill>
            <a:schemeClr val="dk2"/>
          </a:solidFill>
        </p:spPr>
        <p:txBody>
          <a:bodyPr anchorCtr="0" anchor="b"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2pPr>
            <a:lvl3pPr lvl="2"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3pPr>
            <a:lvl4pPr lvl="3"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4pPr>
            <a:lvl5pPr lvl="4"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5pPr>
            <a:lvl6pPr lvl="5"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6pPr>
            <a:lvl7pPr lvl="6"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7pPr>
            <a:lvl8pPr lvl="7"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8pPr>
            <a:lvl9pPr lvl="8" rtl="0" algn="ctr">
              <a:spcBef>
                <a:spcPts val="0"/>
              </a:spcBef>
              <a:spcAft>
                <a:spcPts val="0"/>
              </a:spcAft>
              <a:buClr>
                <a:schemeClr val="lt1"/>
              </a:buClr>
              <a:buSzPts val="2200"/>
              <a:buFont typeface="Barlow Condensed ExtraBold"/>
              <a:buNone/>
              <a:defRPr sz="2200">
                <a:solidFill>
                  <a:schemeClr val="lt1"/>
                </a:solidFill>
                <a:latin typeface="Barlow Condensed ExtraBold"/>
                <a:ea typeface="Barlow Condensed ExtraBold"/>
                <a:cs typeface="Barlow Condensed ExtraBold"/>
                <a:sym typeface="Barlow Condensed ExtraBold"/>
              </a:defRPr>
            </a:lvl9pPr>
          </a:lstStyle>
          <a:p/>
        </p:txBody>
      </p:sp>
      <p:sp>
        <p:nvSpPr>
          <p:cNvPr id="1003" name="Google Shape;1003;p73"/>
          <p:cNvSpPr txBox="1"/>
          <p:nvPr>
            <p:ph idx="15" type="title"/>
          </p:nvPr>
        </p:nvSpPr>
        <p:spPr>
          <a:xfrm>
            <a:off x="1278000" y="3420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04" name="Google Shape;1004;p73"/>
          <p:cNvSpPr/>
          <p:nvPr/>
        </p:nvSpPr>
        <p:spPr>
          <a:xfrm flipH="1">
            <a:off x="-40" y="1952289"/>
            <a:ext cx="7790203" cy="131872"/>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73"/>
          <p:cNvSpPr/>
          <p:nvPr/>
        </p:nvSpPr>
        <p:spPr>
          <a:xfrm flipH="1">
            <a:off x="933395" y="3495600"/>
            <a:ext cx="8210589" cy="131851"/>
          </a:xfrm>
          <a:custGeom>
            <a:rect b="b" l="l" r="r" t="t"/>
            <a:pathLst>
              <a:path extrusionOk="0" h="4121" w="42303">
                <a:moveTo>
                  <a:pt x="0" y="1"/>
                </a:moveTo>
                <a:lnTo>
                  <a:pt x="0" y="4120"/>
                </a:lnTo>
                <a:lnTo>
                  <a:pt x="42303" y="4120"/>
                </a:lnTo>
                <a:lnTo>
                  <a:pt x="42303"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Percentages">
  <p:cSld name="CUSTOM_12">
    <p:spTree>
      <p:nvGrpSpPr>
        <p:cNvPr id="1006" name="Shape 1006"/>
        <p:cNvGrpSpPr/>
        <p:nvPr/>
      </p:nvGrpSpPr>
      <p:grpSpPr>
        <a:xfrm>
          <a:off x="0" y="0"/>
          <a:ext cx="0" cy="0"/>
          <a:chOff x="0" y="0"/>
          <a:chExt cx="0" cy="0"/>
        </a:xfrm>
      </p:grpSpPr>
      <p:sp>
        <p:nvSpPr>
          <p:cNvPr id="1007" name="Google Shape;1007;p74"/>
          <p:cNvSpPr txBox="1"/>
          <p:nvPr>
            <p:ph type="title"/>
          </p:nvPr>
        </p:nvSpPr>
        <p:spPr>
          <a:xfrm>
            <a:off x="1278050" y="343200"/>
            <a:ext cx="6588000" cy="669000"/>
          </a:xfrm>
          <a:prstGeom prst="rect">
            <a:avLst/>
          </a:prstGeom>
        </p:spPr>
        <p:txBody>
          <a:bodyPr anchorCtr="0" anchor="t" bIns="91425" lIns="91425" spcFirstLastPara="1" rIns="91425" wrap="square" tIns="91425">
            <a:noAutofit/>
          </a:bodyPr>
          <a:lstStyle>
            <a:lvl1pPr lvl="0" rtl="0" algn="ctr">
              <a:spcBef>
                <a:spcPts val="0"/>
              </a:spcBef>
              <a:spcAft>
                <a:spcPts val="0"/>
              </a:spcAft>
              <a:buNone/>
              <a:defRPr sz="3000">
                <a:solidFill>
                  <a:schemeClr val="dk2"/>
                </a:solidFill>
              </a:defRPr>
            </a:lvl1pPr>
            <a:lvl2pPr lvl="1" rtl="0" algn="ctr">
              <a:spcBef>
                <a:spcPts val="0"/>
              </a:spcBef>
              <a:spcAft>
                <a:spcPts val="0"/>
              </a:spcAft>
              <a:buNone/>
              <a:defRPr sz="3000"/>
            </a:lvl2pPr>
            <a:lvl3pPr lvl="2" rtl="0" algn="ctr">
              <a:spcBef>
                <a:spcPts val="0"/>
              </a:spcBef>
              <a:spcAft>
                <a:spcPts val="0"/>
              </a:spcAft>
              <a:buNone/>
              <a:defRPr sz="3000"/>
            </a:lvl3pPr>
            <a:lvl4pPr lvl="3" rtl="0" algn="ctr">
              <a:spcBef>
                <a:spcPts val="0"/>
              </a:spcBef>
              <a:spcAft>
                <a:spcPts val="0"/>
              </a:spcAft>
              <a:buNone/>
              <a:defRPr sz="3000"/>
            </a:lvl4pPr>
            <a:lvl5pPr lvl="4" rtl="0" algn="ctr">
              <a:spcBef>
                <a:spcPts val="0"/>
              </a:spcBef>
              <a:spcAft>
                <a:spcPts val="0"/>
              </a:spcAft>
              <a:buNone/>
              <a:defRPr sz="3000"/>
            </a:lvl5pPr>
            <a:lvl6pPr lvl="5" rtl="0" algn="ctr">
              <a:spcBef>
                <a:spcPts val="0"/>
              </a:spcBef>
              <a:spcAft>
                <a:spcPts val="0"/>
              </a:spcAft>
              <a:buNone/>
              <a:defRPr sz="3000"/>
            </a:lvl6pPr>
            <a:lvl7pPr lvl="6" rtl="0" algn="ctr">
              <a:spcBef>
                <a:spcPts val="0"/>
              </a:spcBef>
              <a:spcAft>
                <a:spcPts val="0"/>
              </a:spcAft>
              <a:buNone/>
              <a:defRPr sz="3000"/>
            </a:lvl7pPr>
            <a:lvl8pPr lvl="7" rtl="0" algn="ctr">
              <a:spcBef>
                <a:spcPts val="0"/>
              </a:spcBef>
              <a:spcAft>
                <a:spcPts val="0"/>
              </a:spcAft>
              <a:buNone/>
              <a:defRPr sz="3000"/>
            </a:lvl8pPr>
            <a:lvl9pPr lvl="8" rtl="0" algn="ctr">
              <a:spcBef>
                <a:spcPts val="0"/>
              </a:spcBef>
              <a:spcAft>
                <a:spcPts val="0"/>
              </a:spcAft>
              <a:buNone/>
              <a:defRPr sz="3000"/>
            </a:lvl9pPr>
          </a:lstStyle>
          <a:p/>
        </p:txBody>
      </p:sp>
      <p:sp>
        <p:nvSpPr>
          <p:cNvPr id="1008" name="Google Shape;1008;p74"/>
          <p:cNvSpPr txBox="1"/>
          <p:nvPr>
            <p:ph hasCustomPrompt="1" idx="2" type="title"/>
          </p:nvPr>
        </p:nvSpPr>
        <p:spPr>
          <a:xfrm>
            <a:off x="2201811"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009" name="Google Shape;1009;p74"/>
          <p:cNvSpPr txBox="1"/>
          <p:nvPr>
            <p:ph hasCustomPrompt="1" idx="3" type="title"/>
          </p:nvPr>
        </p:nvSpPr>
        <p:spPr>
          <a:xfrm>
            <a:off x="5332488" y="2233575"/>
            <a:ext cx="1609800" cy="58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200"/>
              <a:buNone/>
              <a:defRPr sz="2200"/>
            </a:lvl1pPr>
            <a:lvl2pPr lvl="1" rtl="0" algn="ctr">
              <a:spcBef>
                <a:spcPts val="0"/>
              </a:spcBef>
              <a:spcAft>
                <a:spcPts val="0"/>
              </a:spcAft>
              <a:buSzPts val="12500"/>
              <a:buFont typeface="Overpass Mono"/>
              <a:buNone/>
              <a:defRPr b="1" sz="12500">
                <a:latin typeface="Overpass Mono"/>
                <a:ea typeface="Overpass Mono"/>
                <a:cs typeface="Overpass Mono"/>
                <a:sym typeface="Overpass Mono"/>
              </a:defRPr>
            </a:lvl2pPr>
            <a:lvl3pPr lvl="2" rtl="0" algn="ctr">
              <a:spcBef>
                <a:spcPts val="0"/>
              </a:spcBef>
              <a:spcAft>
                <a:spcPts val="0"/>
              </a:spcAft>
              <a:buSzPts val="12500"/>
              <a:buFont typeface="Overpass Mono"/>
              <a:buNone/>
              <a:defRPr b="1" sz="12500">
                <a:latin typeface="Overpass Mono"/>
                <a:ea typeface="Overpass Mono"/>
                <a:cs typeface="Overpass Mono"/>
                <a:sym typeface="Overpass Mono"/>
              </a:defRPr>
            </a:lvl3pPr>
            <a:lvl4pPr lvl="3" rtl="0" algn="ctr">
              <a:spcBef>
                <a:spcPts val="0"/>
              </a:spcBef>
              <a:spcAft>
                <a:spcPts val="0"/>
              </a:spcAft>
              <a:buSzPts val="12500"/>
              <a:buFont typeface="Overpass Mono"/>
              <a:buNone/>
              <a:defRPr b="1" sz="12500">
                <a:latin typeface="Overpass Mono"/>
                <a:ea typeface="Overpass Mono"/>
                <a:cs typeface="Overpass Mono"/>
                <a:sym typeface="Overpass Mono"/>
              </a:defRPr>
            </a:lvl4pPr>
            <a:lvl5pPr lvl="4" rtl="0" algn="ctr">
              <a:spcBef>
                <a:spcPts val="0"/>
              </a:spcBef>
              <a:spcAft>
                <a:spcPts val="0"/>
              </a:spcAft>
              <a:buSzPts val="12500"/>
              <a:buFont typeface="Overpass Mono"/>
              <a:buNone/>
              <a:defRPr b="1" sz="12500">
                <a:latin typeface="Overpass Mono"/>
                <a:ea typeface="Overpass Mono"/>
                <a:cs typeface="Overpass Mono"/>
                <a:sym typeface="Overpass Mono"/>
              </a:defRPr>
            </a:lvl5pPr>
            <a:lvl6pPr lvl="5" rtl="0" algn="ctr">
              <a:spcBef>
                <a:spcPts val="0"/>
              </a:spcBef>
              <a:spcAft>
                <a:spcPts val="0"/>
              </a:spcAft>
              <a:buSzPts val="12500"/>
              <a:buFont typeface="Overpass Mono"/>
              <a:buNone/>
              <a:defRPr b="1" sz="12500">
                <a:latin typeface="Overpass Mono"/>
                <a:ea typeface="Overpass Mono"/>
                <a:cs typeface="Overpass Mono"/>
                <a:sym typeface="Overpass Mono"/>
              </a:defRPr>
            </a:lvl6pPr>
            <a:lvl7pPr lvl="6" rtl="0" algn="ctr">
              <a:spcBef>
                <a:spcPts val="0"/>
              </a:spcBef>
              <a:spcAft>
                <a:spcPts val="0"/>
              </a:spcAft>
              <a:buSzPts val="12500"/>
              <a:buFont typeface="Overpass Mono"/>
              <a:buNone/>
              <a:defRPr b="1" sz="12500">
                <a:latin typeface="Overpass Mono"/>
                <a:ea typeface="Overpass Mono"/>
                <a:cs typeface="Overpass Mono"/>
                <a:sym typeface="Overpass Mono"/>
              </a:defRPr>
            </a:lvl7pPr>
            <a:lvl8pPr lvl="7" rtl="0" algn="ctr">
              <a:spcBef>
                <a:spcPts val="0"/>
              </a:spcBef>
              <a:spcAft>
                <a:spcPts val="0"/>
              </a:spcAft>
              <a:buSzPts val="12500"/>
              <a:buFont typeface="Overpass Mono"/>
              <a:buNone/>
              <a:defRPr b="1" sz="12500">
                <a:latin typeface="Overpass Mono"/>
                <a:ea typeface="Overpass Mono"/>
                <a:cs typeface="Overpass Mono"/>
                <a:sym typeface="Overpass Mono"/>
              </a:defRPr>
            </a:lvl8pPr>
            <a:lvl9pPr lvl="8" rtl="0" algn="ctr">
              <a:spcBef>
                <a:spcPts val="0"/>
              </a:spcBef>
              <a:spcAft>
                <a:spcPts val="0"/>
              </a:spcAft>
              <a:buSzPts val="12500"/>
              <a:buFont typeface="Overpass Mono"/>
              <a:buNone/>
              <a:defRPr b="1" sz="12500">
                <a:latin typeface="Overpass Mono"/>
                <a:ea typeface="Overpass Mono"/>
                <a:cs typeface="Overpass Mono"/>
                <a:sym typeface="Overpass Mono"/>
              </a:defRPr>
            </a:lvl9pPr>
          </a:lstStyle>
          <a:p>
            <a:r>
              <a:t>xx%</a:t>
            </a:r>
          </a:p>
        </p:txBody>
      </p:sp>
      <p:sp>
        <p:nvSpPr>
          <p:cNvPr id="1010" name="Google Shape;1010;p74"/>
          <p:cNvSpPr/>
          <p:nvPr/>
        </p:nvSpPr>
        <p:spPr>
          <a:xfrm flipH="1">
            <a:off x="-11" y="0"/>
            <a:ext cx="1371614" cy="356851"/>
          </a:xfrm>
          <a:custGeom>
            <a:rect b="b" l="l" r="r" t="t"/>
            <a:pathLst>
              <a:path extrusionOk="0" h="2775" w="16884">
                <a:moveTo>
                  <a:pt x="0" y="1"/>
                </a:moveTo>
                <a:lnTo>
                  <a:pt x="0" y="2775"/>
                </a:lnTo>
                <a:lnTo>
                  <a:pt x="16883" y="2775"/>
                </a:lnTo>
                <a:lnTo>
                  <a:pt x="1688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74"/>
          <p:cNvSpPr/>
          <p:nvPr/>
        </p:nvSpPr>
        <p:spPr>
          <a:xfrm>
            <a:off x="8355575" y="4357775"/>
            <a:ext cx="788431" cy="785368"/>
          </a:xfrm>
          <a:custGeom>
            <a:rect b="b" l="l" r="r" t="t"/>
            <a:pathLst>
              <a:path extrusionOk="0" h="16396" w="17241">
                <a:moveTo>
                  <a:pt x="0" y="1"/>
                </a:moveTo>
                <a:lnTo>
                  <a:pt x="0" y="16396"/>
                </a:lnTo>
                <a:lnTo>
                  <a:pt x="17240" y="16396"/>
                </a:lnTo>
                <a:lnTo>
                  <a:pt x="17240" y="1"/>
                </a:lnTo>
                <a:close/>
              </a:path>
            </a:pathLst>
          </a:custGeom>
          <a:solidFill>
            <a:srgbClr val="FFFFFF">
              <a:alpha val="313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74"/>
          <p:cNvSpPr/>
          <p:nvPr/>
        </p:nvSpPr>
        <p:spPr>
          <a:xfrm flipH="1">
            <a:off x="7353292" y="4786292"/>
            <a:ext cx="1371614" cy="356851"/>
          </a:xfrm>
          <a:custGeom>
            <a:rect b="b" l="l" r="r" t="t"/>
            <a:pathLst>
              <a:path extrusionOk="0" h="2775" w="16884">
                <a:moveTo>
                  <a:pt x="0" y="1"/>
                </a:moveTo>
                <a:lnTo>
                  <a:pt x="0" y="2775"/>
                </a:lnTo>
                <a:lnTo>
                  <a:pt x="16883" y="2775"/>
                </a:lnTo>
                <a:lnTo>
                  <a:pt x="1688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mall numbers">
  <p:cSld name="CUSTOM_15">
    <p:spTree>
      <p:nvGrpSpPr>
        <p:cNvPr id="1013" name="Shape 1013"/>
        <p:cNvGrpSpPr/>
        <p:nvPr/>
      </p:nvGrpSpPr>
      <p:grpSpPr>
        <a:xfrm>
          <a:off x="0" y="0"/>
          <a:ext cx="0" cy="0"/>
          <a:chOff x="0" y="0"/>
          <a:chExt cx="0" cy="0"/>
        </a:xfrm>
      </p:grpSpPr>
      <p:sp>
        <p:nvSpPr>
          <p:cNvPr id="1014" name="Google Shape;1014;p75"/>
          <p:cNvSpPr txBox="1"/>
          <p:nvPr>
            <p:ph idx="1" type="subTitle"/>
          </p:nvPr>
        </p:nvSpPr>
        <p:spPr>
          <a:xfrm>
            <a:off x="3423600" y="1473000"/>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5" name="Google Shape;1015;p75"/>
          <p:cNvSpPr txBox="1"/>
          <p:nvPr>
            <p:ph hasCustomPrompt="1" type="title"/>
          </p:nvPr>
        </p:nvSpPr>
        <p:spPr>
          <a:xfrm>
            <a:off x="3423750" y="934700"/>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1016" name="Google Shape;1016;p75"/>
          <p:cNvSpPr txBox="1"/>
          <p:nvPr>
            <p:ph idx="2" type="subTitle"/>
          </p:nvPr>
        </p:nvSpPr>
        <p:spPr>
          <a:xfrm>
            <a:off x="3423600" y="2688513"/>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7" name="Google Shape;1017;p75"/>
          <p:cNvSpPr txBox="1"/>
          <p:nvPr>
            <p:ph hasCustomPrompt="1" idx="3" type="title"/>
          </p:nvPr>
        </p:nvSpPr>
        <p:spPr>
          <a:xfrm>
            <a:off x="3423750" y="2150202"/>
            <a:ext cx="2296500" cy="457200"/>
          </a:xfrm>
          <a:prstGeom prst="rect">
            <a:avLst/>
          </a:prstGeom>
          <a:solidFill>
            <a:schemeClr val="l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2200"/>
              <a:buNone/>
              <a:defRPr sz="2200">
                <a:solidFill>
                  <a:schemeClr val="lt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1018" name="Google Shape;1018;p75"/>
          <p:cNvSpPr txBox="1"/>
          <p:nvPr>
            <p:ph idx="4" type="subTitle"/>
          </p:nvPr>
        </p:nvSpPr>
        <p:spPr>
          <a:xfrm>
            <a:off x="3423750" y="3904025"/>
            <a:ext cx="2296500" cy="457200"/>
          </a:xfrm>
          <a:prstGeom prst="rect">
            <a:avLst/>
          </a:prstGeom>
        </p:spPr>
        <p:txBody>
          <a:bodyPr anchorCtr="0" anchor="t" bIns="91425" lIns="91425" spcFirstLastPara="1" rIns="91425" wrap="square" tIns="0">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19" name="Google Shape;1019;p75"/>
          <p:cNvSpPr txBox="1"/>
          <p:nvPr>
            <p:ph hasCustomPrompt="1" idx="5" type="title"/>
          </p:nvPr>
        </p:nvSpPr>
        <p:spPr>
          <a:xfrm>
            <a:off x="3423750" y="3365703"/>
            <a:ext cx="2296500" cy="4572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chemeClr val="dk1"/>
              </a:buClr>
              <a:buSzPts val="2200"/>
              <a:buNone/>
              <a:defRPr sz="2200">
                <a:solidFill>
                  <a:schemeClr val="dk1"/>
                </a:solidFill>
              </a:defRPr>
            </a:lvl1pPr>
            <a:lvl2pPr lvl="1" rtl="0" algn="ctr">
              <a:spcBef>
                <a:spcPts val="0"/>
              </a:spcBef>
              <a:spcAft>
                <a:spcPts val="0"/>
              </a:spcAft>
              <a:buSzPts val="2500"/>
              <a:buFont typeface="Barlow"/>
              <a:buNone/>
              <a:defRPr b="1" sz="2500">
                <a:latin typeface="Barlow"/>
                <a:ea typeface="Barlow"/>
                <a:cs typeface="Barlow"/>
                <a:sym typeface="Barlow"/>
              </a:defRPr>
            </a:lvl2pPr>
            <a:lvl3pPr lvl="2" rtl="0" algn="ctr">
              <a:spcBef>
                <a:spcPts val="0"/>
              </a:spcBef>
              <a:spcAft>
                <a:spcPts val="0"/>
              </a:spcAft>
              <a:buSzPts val="2500"/>
              <a:buFont typeface="Barlow"/>
              <a:buNone/>
              <a:defRPr b="1" sz="2500">
                <a:latin typeface="Barlow"/>
                <a:ea typeface="Barlow"/>
                <a:cs typeface="Barlow"/>
                <a:sym typeface="Barlow"/>
              </a:defRPr>
            </a:lvl3pPr>
            <a:lvl4pPr lvl="3" rtl="0" algn="ctr">
              <a:spcBef>
                <a:spcPts val="0"/>
              </a:spcBef>
              <a:spcAft>
                <a:spcPts val="0"/>
              </a:spcAft>
              <a:buSzPts val="2500"/>
              <a:buFont typeface="Barlow"/>
              <a:buNone/>
              <a:defRPr b="1" sz="2500">
                <a:latin typeface="Barlow"/>
                <a:ea typeface="Barlow"/>
                <a:cs typeface="Barlow"/>
                <a:sym typeface="Barlow"/>
              </a:defRPr>
            </a:lvl4pPr>
            <a:lvl5pPr lvl="4" rtl="0" algn="ctr">
              <a:spcBef>
                <a:spcPts val="0"/>
              </a:spcBef>
              <a:spcAft>
                <a:spcPts val="0"/>
              </a:spcAft>
              <a:buSzPts val="2500"/>
              <a:buFont typeface="Barlow"/>
              <a:buNone/>
              <a:defRPr b="1" sz="2500">
                <a:latin typeface="Barlow"/>
                <a:ea typeface="Barlow"/>
                <a:cs typeface="Barlow"/>
                <a:sym typeface="Barlow"/>
              </a:defRPr>
            </a:lvl5pPr>
            <a:lvl6pPr lvl="5" rtl="0" algn="ctr">
              <a:spcBef>
                <a:spcPts val="0"/>
              </a:spcBef>
              <a:spcAft>
                <a:spcPts val="0"/>
              </a:spcAft>
              <a:buSzPts val="2500"/>
              <a:buFont typeface="Barlow"/>
              <a:buNone/>
              <a:defRPr b="1" sz="2500">
                <a:latin typeface="Barlow"/>
                <a:ea typeface="Barlow"/>
                <a:cs typeface="Barlow"/>
                <a:sym typeface="Barlow"/>
              </a:defRPr>
            </a:lvl6pPr>
            <a:lvl7pPr lvl="6" rtl="0" algn="ctr">
              <a:spcBef>
                <a:spcPts val="0"/>
              </a:spcBef>
              <a:spcAft>
                <a:spcPts val="0"/>
              </a:spcAft>
              <a:buSzPts val="2500"/>
              <a:buFont typeface="Barlow"/>
              <a:buNone/>
              <a:defRPr b="1" sz="2500">
                <a:latin typeface="Barlow"/>
                <a:ea typeface="Barlow"/>
                <a:cs typeface="Barlow"/>
                <a:sym typeface="Barlow"/>
              </a:defRPr>
            </a:lvl7pPr>
            <a:lvl8pPr lvl="7" rtl="0" algn="ctr">
              <a:spcBef>
                <a:spcPts val="0"/>
              </a:spcBef>
              <a:spcAft>
                <a:spcPts val="0"/>
              </a:spcAft>
              <a:buSzPts val="2500"/>
              <a:buFont typeface="Barlow"/>
              <a:buNone/>
              <a:defRPr b="1" sz="2500">
                <a:latin typeface="Barlow"/>
                <a:ea typeface="Barlow"/>
                <a:cs typeface="Barlow"/>
                <a:sym typeface="Barlow"/>
              </a:defRPr>
            </a:lvl8pPr>
            <a:lvl9pPr lvl="8" rtl="0" algn="ctr">
              <a:spcBef>
                <a:spcPts val="0"/>
              </a:spcBef>
              <a:spcAft>
                <a:spcPts val="0"/>
              </a:spcAft>
              <a:buSzPts val="2500"/>
              <a:buFont typeface="Barlow"/>
              <a:buNone/>
              <a:defRPr b="1" sz="2500">
                <a:latin typeface="Barlow"/>
                <a:ea typeface="Barlow"/>
                <a:cs typeface="Barlow"/>
                <a:sym typeface="Barlow"/>
              </a:defRPr>
            </a:lvl9pPr>
          </a:lstStyle>
          <a:p>
            <a:r>
              <a:t>xx%</a:t>
            </a:r>
          </a:p>
        </p:txBody>
      </p:sp>
      <p:sp>
        <p:nvSpPr>
          <p:cNvPr id="1020" name="Google Shape;1020;p75"/>
          <p:cNvSpPr/>
          <p:nvPr/>
        </p:nvSpPr>
        <p:spPr>
          <a:xfrm>
            <a:off x="7377200" y="2089950"/>
            <a:ext cx="1766704" cy="356851"/>
          </a:xfrm>
          <a:custGeom>
            <a:rect b="b" l="l" r="r" t="t"/>
            <a:pathLst>
              <a:path extrusionOk="0" h="2775" w="15325">
                <a:moveTo>
                  <a:pt x="1" y="0"/>
                </a:moveTo>
                <a:lnTo>
                  <a:pt x="1" y="2774"/>
                </a:lnTo>
                <a:lnTo>
                  <a:pt x="15324" y="2774"/>
                </a:lnTo>
                <a:lnTo>
                  <a:pt x="15324" y="0"/>
                </a:lnTo>
                <a:close/>
              </a:path>
            </a:pathLst>
          </a:cu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75"/>
          <p:cNvSpPr/>
          <p:nvPr/>
        </p:nvSpPr>
        <p:spPr>
          <a:xfrm>
            <a:off x="357025" y="2089950"/>
            <a:ext cx="2071751" cy="356851"/>
          </a:xfrm>
          <a:custGeom>
            <a:rect b="b" l="l" r="r" t="t"/>
            <a:pathLst>
              <a:path extrusionOk="0" h="2775" w="4300">
                <a:moveTo>
                  <a:pt x="1" y="0"/>
                </a:moveTo>
                <a:lnTo>
                  <a:pt x="1" y="2774"/>
                </a:lnTo>
                <a:lnTo>
                  <a:pt x="4299" y="2774"/>
                </a:lnTo>
                <a:lnTo>
                  <a:pt x="4299" y="0"/>
                </a:lnTo>
                <a:close/>
              </a:path>
            </a:pathLst>
          </a:custGeom>
          <a:solidFill>
            <a:srgbClr val="FFFFFF">
              <a:alpha val="19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75"/>
          <p:cNvSpPr/>
          <p:nvPr/>
        </p:nvSpPr>
        <p:spPr>
          <a:xfrm>
            <a:off x="6810278" y="1500450"/>
            <a:ext cx="1104154" cy="356872"/>
          </a:xfrm>
          <a:custGeom>
            <a:rect b="b" l="l" r="r" t="t"/>
            <a:pathLst>
              <a:path extrusionOk="0" h="2775" w="18027">
                <a:moveTo>
                  <a:pt x="0" y="0"/>
                </a:moveTo>
                <a:lnTo>
                  <a:pt x="0" y="2774"/>
                </a:lnTo>
                <a:lnTo>
                  <a:pt x="18026" y="2774"/>
                </a:lnTo>
                <a:lnTo>
                  <a:pt x="1802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5"/>
          <p:cNvSpPr/>
          <p:nvPr/>
        </p:nvSpPr>
        <p:spPr>
          <a:xfrm>
            <a:off x="6896029" y="2679300"/>
            <a:ext cx="2247805" cy="355450"/>
          </a:xfrm>
          <a:custGeom>
            <a:rect b="b" l="l" r="r" t="t"/>
            <a:pathLst>
              <a:path extrusionOk="0" h="2764" w="12872">
                <a:moveTo>
                  <a:pt x="1" y="1"/>
                </a:moveTo>
                <a:lnTo>
                  <a:pt x="1" y="2763"/>
                </a:lnTo>
                <a:lnTo>
                  <a:pt x="12871" y="2763"/>
                </a:lnTo>
                <a:lnTo>
                  <a:pt x="12871"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5"/>
          <p:cNvSpPr/>
          <p:nvPr/>
        </p:nvSpPr>
        <p:spPr>
          <a:xfrm>
            <a:off x="8105579" y="1500450"/>
            <a:ext cx="1038298" cy="356872"/>
          </a:xfrm>
          <a:custGeom>
            <a:rect b="b" l="l" r="r" t="t"/>
            <a:pathLst>
              <a:path extrusionOk="0" h="2775" w="2882">
                <a:moveTo>
                  <a:pt x="1" y="0"/>
                </a:moveTo>
                <a:lnTo>
                  <a:pt x="1" y="2774"/>
                </a:lnTo>
                <a:lnTo>
                  <a:pt x="2882" y="2774"/>
                </a:lnTo>
                <a:lnTo>
                  <a:pt x="2882" y="0"/>
                </a:lnTo>
                <a:close/>
              </a:path>
            </a:pathLst>
          </a:custGeom>
          <a:solidFill>
            <a:srgbClr val="FFFFFF">
              <a:alpha val="564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75"/>
          <p:cNvSpPr/>
          <p:nvPr/>
        </p:nvSpPr>
        <p:spPr>
          <a:xfrm>
            <a:off x="6739789" y="3268775"/>
            <a:ext cx="1104128" cy="355450"/>
          </a:xfrm>
          <a:custGeom>
            <a:rect b="b" l="l" r="r" t="t"/>
            <a:pathLst>
              <a:path extrusionOk="0" h="2764" w="18396">
                <a:moveTo>
                  <a:pt x="1" y="1"/>
                </a:moveTo>
                <a:lnTo>
                  <a:pt x="1" y="2763"/>
                </a:lnTo>
                <a:lnTo>
                  <a:pt x="18396" y="2763"/>
                </a:lnTo>
                <a:lnTo>
                  <a:pt x="18396" y="1"/>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75"/>
          <p:cNvSpPr/>
          <p:nvPr/>
        </p:nvSpPr>
        <p:spPr>
          <a:xfrm>
            <a:off x="18" y="3268775"/>
            <a:ext cx="1038298" cy="355450"/>
          </a:xfrm>
          <a:custGeom>
            <a:rect b="b" l="l" r="r" t="t"/>
            <a:pathLst>
              <a:path extrusionOk="0" h="2764" w="2882">
                <a:moveTo>
                  <a:pt x="0" y="1"/>
                </a:moveTo>
                <a:lnTo>
                  <a:pt x="0" y="2763"/>
                </a:lnTo>
                <a:lnTo>
                  <a:pt x="2881" y="2763"/>
                </a:lnTo>
                <a:lnTo>
                  <a:pt x="2881" y="1"/>
                </a:lnTo>
                <a:close/>
              </a:path>
            </a:pathLst>
          </a:custGeom>
          <a:solidFill>
            <a:srgbClr val="FFFFFF">
              <a:alpha val="501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75"/>
          <p:cNvSpPr/>
          <p:nvPr/>
        </p:nvSpPr>
        <p:spPr>
          <a:xfrm>
            <a:off x="10" y="1500456"/>
            <a:ext cx="1104138" cy="356858"/>
          </a:xfrm>
          <a:custGeom>
            <a:rect b="b" l="l" r="r" t="t"/>
            <a:pathLst>
              <a:path extrusionOk="0" h="2775" w="8586">
                <a:moveTo>
                  <a:pt x="1" y="0"/>
                </a:moveTo>
                <a:lnTo>
                  <a:pt x="1" y="2774"/>
                </a:lnTo>
                <a:lnTo>
                  <a:pt x="8585" y="2774"/>
                </a:lnTo>
                <a:lnTo>
                  <a:pt x="8585"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75"/>
          <p:cNvSpPr/>
          <p:nvPr/>
        </p:nvSpPr>
        <p:spPr>
          <a:xfrm>
            <a:off x="1299972" y="1500450"/>
            <a:ext cx="490621" cy="356872"/>
          </a:xfrm>
          <a:custGeom>
            <a:rect b="b" l="l" r="r" t="t"/>
            <a:pathLst>
              <a:path extrusionOk="0" h="2775" w="18396">
                <a:moveTo>
                  <a:pt x="0" y="0"/>
                </a:moveTo>
                <a:lnTo>
                  <a:pt x="0" y="2774"/>
                </a:lnTo>
                <a:lnTo>
                  <a:pt x="18396" y="2774"/>
                </a:lnTo>
                <a:lnTo>
                  <a:pt x="18396" y="0"/>
                </a:lnTo>
                <a:close/>
              </a:path>
            </a:pathLst>
          </a:custGeom>
          <a:solidFill>
            <a:srgbClr val="FFFFFF">
              <a:alpha val="627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a:off x="720000" y="747500"/>
            <a:ext cx="7704000" cy="3663300"/>
          </a:xfrm>
          <a:prstGeom prst="roundRect">
            <a:avLst>
              <a:gd fmla="val 3982" name="adj"/>
            </a:avLst>
          </a:prstGeom>
          <a:solidFill>
            <a:srgbClr val="2928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9"/>
          <p:cNvSpPr txBox="1"/>
          <p:nvPr>
            <p:ph type="title"/>
          </p:nvPr>
        </p:nvSpPr>
        <p:spPr>
          <a:xfrm>
            <a:off x="4437900" y="1321100"/>
            <a:ext cx="3617700" cy="7974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4" name="Google Shape;84;p9"/>
          <p:cNvSpPr txBox="1"/>
          <p:nvPr>
            <p:ph idx="1" type="subTitle"/>
          </p:nvPr>
        </p:nvSpPr>
        <p:spPr>
          <a:xfrm>
            <a:off x="4437900" y="2183600"/>
            <a:ext cx="3617700" cy="1588500"/>
          </a:xfrm>
          <a:prstGeom prst="rect">
            <a:avLst/>
          </a:prstGeom>
          <a:noFill/>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solidFill>
                  <a:schemeClr val="dk2"/>
                </a:solidFill>
                <a:latin typeface="Fira Code"/>
                <a:ea typeface="Fira Code"/>
                <a:cs typeface="Fira Code"/>
                <a:sym typeface="Fira Cod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5" name="Google Shape;85;p9"/>
          <p:cNvGrpSpPr/>
          <p:nvPr/>
        </p:nvGrpSpPr>
        <p:grpSpPr>
          <a:xfrm>
            <a:off x="8424000" y="209250"/>
            <a:ext cx="433550" cy="78899"/>
            <a:chOff x="8424000" y="285450"/>
            <a:chExt cx="433550" cy="78899"/>
          </a:xfrm>
        </p:grpSpPr>
        <p:cxnSp>
          <p:nvCxnSpPr>
            <p:cNvPr id="86" name="Google Shape;86;p9"/>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87" name="Google Shape;87;p9"/>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9"/>
            <p:cNvGrpSpPr/>
            <p:nvPr/>
          </p:nvGrpSpPr>
          <p:grpSpPr>
            <a:xfrm>
              <a:off x="8785929" y="285450"/>
              <a:ext cx="71621" cy="78899"/>
              <a:chOff x="3621700" y="273825"/>
              <a:chExt cx="100875" cy="111125"/>
            </a:xfrm>
          </p:grpSpPr>
          <p:cxnSp>
            <p:nvCxnSpPr>
              <p:cNvPr id="89" name="Google Shape;89;p9"/>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0" name="Google Shape;90;p9"/>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10"/>
          <p:cNvSpPr txBox="1"/>
          <p:nvPr>
            <p:ph type="title"/>
          </p:nvPr>
        </p:nvSpPr>
        <p:spPr>
          <a:xfrm>
            <a:off x="1342450" y="1242525"/>
            <a:ext cx="2920800" cy="2658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4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93" name="Google Shape;93;p10"/>
          <p:cNvGrpSpPr/>
          <p:nvPr/>
        </p:nvGrpSpPr>
        <p:grpSpPr>
          <a:xfrm>
            <a:off x="8424000" y="209250"/>
            <a:ext cx="433550" cy="78899"/>
            <a:chOff x="8424000" y="285450"/>
            <a:chExt cx="433550" cy="78899"/>
          </a:xfrm>
        </p:grpSpPr>
        <p:cxnSp>
          <p:nvCxnSpPr>
            <p:cNvPr id="94" name="Google Shape;94;p10"/>
            <p:cNvCxnSpPr/>
            <p:nvPr/>
          </p:nvCxnSpPr>
          <p:spPr>
            <a:xfrm>
              <a:off x="8424000" y="324895"/>
              <a:ext cx="78900" cy="0"/>
            </a:xfrm>
            <a:prstGeom prst="straightConnector1">
              <a:avLst/>
            </a:prstGeom>
            <a:noFill/>
            <a:ln cap="rnd" cmpd="sng" w="9525">
              <a:solidFill>
                <a:schemeClr val="dk2"/>
              </a:solidFill>
              <a:prstDash val="solid"/>
              <a:round/>
              <a:headEnd len="med" w="med" type="none"/>
              <a:tailEnd len="med" w="med" type="none"/>
            </a:ln>
          </p:spPr>
        </p:cxnSp>
        <p:sp>
          <p:nvSpPr>
            <p:cNvPr id="95" name="Google Shape;95;p10"/>
            <p:cNvSpPr/>
            <p:nvPr/>
          </p:nvSpPr>
          <p:spPr>
            <a:xfrm>
              <a:off x="8605260" y="285810"/>
              <a:ext cx="78300" cy="78300"/>
            </a:xfrm>
            <a:prstGeom prst="roundRect">
              <a:avLst>
                <a:gd fmla="val 16667" name="adj"/>
              </a:avLst>
            </a:prstGeom>
            <a:noFill/>
            <a:ln cap="rnd"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0"/>
            <p:cNvGrpSpPr/>
            <p:nvPr/>
          </p:nvGrpSpPr>
          <p:grpSpPr>
            <a:xfrm>
              <a:off x="8785929" y="285450"/>
              <a:ext cx="71621" cy="78899"/>
              <a:chOff x="3621700" y="273825"/>
              <a:chExt cx="100875" cy="111125"/>
            </a:xfrm>
          </p:grpSpPr>
          <p:cxnSp>
            <p:nvCxnSpPr>
              <p:cNvPr id="97" name="Google Shape;97;p10"/>
              <p:cNvCxnSpPr/>
              <p:nvPr/>
            </p:nvCxnSpPr>
            <p:spPr>
              <a:xfrm>
                <a:off x="3627175" y="274850"/>
                <a:ext cx="95400" cy="110100"/>
              </a:xfrm>
              <a:prstGeom prst="straightConnector1">
                <a:avLst/>
              </a:prstGeom>
              <a:noFill/>
              <a:ln cap="rnd" cmpd="sng" w="9525">
                <a:solidFill>
                  <a:schemeClr val="dk2"/>
                </a:solidFill>
                <a:prstDash val="solid"/>
                <a:round/>
                <a:headEnd len="med" w="med" type="none"/>
                <a:tailEnd len="med" w="med" type="none"/>
              </a:ln>
            </p:spPr>
          </p:cxnSp>
          <p:cxnSp>
            <p:nvCxnSpPr>
              <p:cNvPr id="98" name="Google Shape;98;p10"/>
              <p:cNvCxnSpPr/>
              <p:nvPr/>
            </p:nvCxnSpPr>
            <p:spPr>
              <a:xfrm flipH="1">
                <a:off x="3621700" y="273825"/>
                <a:ext cx="95400" cy="110100"/>
              </a:xfrm>
              <a:prstGeom prst="straightConnector1">
                <a:avLst/>
              </a:prstGeom>
              <a:noFill/>
              <a:ln cap="rnd" cmpd="sng" w="9525">
                <a:solidFill>
                  <a:schemeClr val="dk2"/>
                </a:solidFill>
                <a:prstDash val="solid"/>
                <a:round/>
                <a:headEnd len="med" w="med" type="none"/>
                <a:tailEnd len="med" w="med" type="none"/>
              </a:ln>
            </p:spPr>
          </p:cxnSp>
        </p:gr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6.xml"/><Relationship Id="rId22" Type="http://schemas.openxmlformats.org/officeDocument/2006/relationships/slideLayout" Target="../slideLayouts/slideLayout48.xml"/><Relationship Id="rId21" Type="http://schemas.openxmlformats.org/officeDocument/2006/relationships/slideLayout" Target="../slideLayouts/slideLayout47.xml"/><Relationship Id="rId24" Type="http://schemas.openxmlformats.org/officeDocument/2006/relationships/theme" Target="../theme/theme3.xml"/><Relationship Id="rId23" Type="http://schemas.openxmlformats.org/officeDocument/2006/relationships/slideLayout" Target="../slideLayouts/slideLayout49.xml"/><Relationship Id="rId1" Type="http://schemas.openxmlformats.org/officeDocument/2006/relationships/slideLayout" Target="../slideLayouts/slideLayout27.xml"/><Relationship Id="rId2" Type="http://schemas.openxmlformats.org/officeDocument/2006/relationships/slideLayout" Target="../slideLayouts/slideLayout28.xml"/><Relationship Id="rId3" Type="http://schemas.openxmlformats.org/officeDocument/2006/relationships/slideLayout" Target="../slideLayouts/slideLayout29.xml"/><Relationship Id="rId4" Type="http://schemas.openxmlformats.org/officeDocument/2006/relationships/slideLayout" Target="../slideLayouts/slideLayout30.xml"/><Relationship Id="rId9" Type="http://schemas.openxmlformats.org/officeDocument/2006/relationships/slideLayout" Target="../slideLayouts/slideLayout35.xml"/><Relationship Id="rId5" Type="http://schemas.openxmlformats.org/officeDocument/2006/relationships/slideLayout" Target="../slideLayouts/slideLayout31.xml"/><Relationship Id="rId6" Type="http://schemas.openxmlformats.org/officeDocument/2006/relationships/slideLayout" Target="../slideLayouts/slideLayout32.xml"/><Relationship Id="rId7" Type="http://schemas.openxmlformats.org/officeDocument/2006/relationships/slideLayout" Target="../slideLayouts/slideLayout33.xml"/><Relationship Id="rId8" Type="http://schemas.openxmlformats.org/officeDocument/2006/relationships/slideLayout" Target="../slideLayouts/slideLayout34.xml"/><Relationship Id="rId11" Type="http://schemas.openxmlformats.org/officeDocument/2006/relationships/slideLayout" Target="../slideLayouts/slideLayout37.xml"/><Relationship Id="rId10" Type="http://schemas.openxmlformats.org/officeDocument/2006/relationships/slideLayout" Target="../slideLayouts/slideLayout36.xml"/><Relationship Id="rId13" Type="http://schemas.openxmlformats.org/officeDocument/2006/relationships/slideLayout" Target="../slideLayouts/slideLayout39.xml"/><Relationship Id="rId12" Type="http://schemas.openxmlformats.org/officeDocument/2006/relationships/slideLayout" Target="../slideLayouts/slideLayout38.xml"/><Relationship Id="rId15" Type="http://schemas.openxmlformats.org/officeDocument/2006/relationships/slideLayout" Target="../slideLayouts/slideLayout41.xml"/><Relationship Id="rId14" Type="http://schemas.openxmlformats.org/officeDocument/2006/relationships/slideLayout" Target="../slideLayouts/slideLayout40.xml"/><Relationship Id="rId17" Type="http://schemas.openxmlformats.org/officeDocument/2006/relationships/slideLayout" Target="../slideLayouts/slideLayout43.xml"/><Relationship Id="rId16" Type="http://schemas.openxmlformats.org/officeDocument/2006/relationships/slideLayout" Target="../slideLayouts/slideLayout42.xml"/><Relationship Id="rId19" Type="http://schemas.openxmlformats.org/officeDocument/2006/relationships/slideLayout" Target="../slideLayouts/slideLayout45.xml"/><Relationship Id="rId18"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69.xml"/><Relationship Id="rId22" Type="http://schemas.openxmlformats.org/officeDocument/2006/relationships/slideLayout" Target="../slideLayouts/slideLayout71.xml"/><Relationship Id="rId21" Type="http://schemas.openxmlformats.org/officeDocument/2006/relationships/slideLayout" Target="../slideLayouts/slideLayout70.xml"/><Relationship Id="rId24" Type="http://schemas.openxmlformats.org/officeDocument/2006/relationships/theme" Target="../theme/theme1.xml"/><Relationship Id="rId23" Type="http://schemas.openxmlformats.org/officeDocument/2006/relationships/slideLayout" Target="../slideLayouts/slideLayout72.xml"/><Relationship Id="rId1" Type="http://schemas.openxmlformats.org/officeDocument/2006/relationships/slideLayout" Target="../slideLayouts/slideLayout50.xml"/><Relationship Id="rId2" Type="http://schemas.openxmlformats.org/officeDocument/2006/relationships/slideLayout" Target="../slideLayouts/slideLayout51.xml"/><Relationship Id="rId3" Type="http://schemas.openxmlformats.org/officeDocument/2006/relationships/slideLayout" Target="../slideLayouts/slideLayout52.xml"/><Relationship Id="rId4" Type="http://schemas.openxmlformats.org/officeDocument/2006/relationships/slideLayout" Target="../slideLayouts/slideLayout53.xml"/><Relationship Id="rId9" Type="http://schemas.openxmlformats.org/officeDocument/2006/relationships/slideLayout" Target="../slideLayouts/slideLayout58.xml"/><Relationship Id="rId5" Type="http://schemas.openxmlformats.org/officeDocument/2006/relationships/slideLayout" Target="../slideLayouts/slideLayout54.xml"/><Relationship Id="rId6" Type="http://schemas.openxmlformats.org/officeDocument/2006/relationships/slideLayout" Target="../slideLayouts/slideLayout55.xml"/><Relationship Id="rId7" Type="http://schemas.openxmlformats.org/officeDocument/2006/relationships/slideLayout" Target="../slideLayouts/slideLayout56.xml"/><Relationship Id="rId8" Type="http://schemas.openxmlformats.org/officeDocument/2006/relationships/slideLayout" Target="../slideLayouts/slideLayout57.xml"/><Relationship Id="rId11" Type="http://schemas.openxmlformats.org/officeDocument/2006/relationships/slideLayout" Target="../slideLayouts/slideLayout60.xml"/><Relationship Id="rId10" Type="http://schemas.openxmlformats.org/officeDocument/2006/relationships/slideLayout" Target="../slideLayouts/slideLayout59.xml"/><Relationship Id="rId13" Type="http://schemas.openxmlformats.org/officeDocument/2006/relationships/slideLayout" Target="../slideLayouts/slideLayout62.xml"/><Relationship Id="rId12" Type="http://schemas.openxmlformats.org/officeDocument/2006/relationships/slideLayout" Target="../slideLayouts/slideLayout61.xml"/><Relationship Id="rId15" Type="http://schemas.openxmlformats.org/officeDocument/2006/relationships/slideLayout" Target="../slideLayouts/slideLayout64.xml"/><Relationship Id="rId14" Type="http://schemas.openxmlformats.org/officeDocument/2006/relationships/slideLayout" Target="../slideLayouts/slideLayout63.xml"/><Relationship Id="rId17" Type="http://schemas.openxmlformats.org/officeDocument/2006/relationships/slideLayout" Target="../slideLayouts/slideLayout66.xml"/><Relationship Id="rId16" Type="http://schemas.openxmlformats.org/officeDocument/2006/relationships/slideLayout" Target="../slideLayouts/slideLayout65.xml"/><Relationship Id="rId19" Type="http://schemas.openxmlformats.org/officeDocument/2006/relationships/slideLayout" Target="../slideLayouts/slideLayout68.xml"/><Relationship Id="rId18"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616200"/>
            <a:ext cx="77040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b="1"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2"/>
              </a:buClr>
              <a:buSzPts val="1400"/>
              <a:buFont typeface="Fira Code"/>
              <a:buChar char="●"/>
              <a:defRPr>
                <a:solidFill>
                  <a:schemeClr val="dk2"/>
                </a:solidFill>
                <a:latin typeface="Fira Code"/>
                <a:ea typeface="Fira Code"/>
                <a:cs typeface="Fira Code"/>
                <a:sym typeface="Fira Code"/>
              </a:defRPr>
            </a:lvl1pPr>
            <a:lvl2pPr indent="-317500" lvl="1" marL="914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2pPr>
            <a:lvl3pPr indent="-317500" lvl="2" marL="1371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3pPr>
            <a:lvl4pPr indent="-317500" lvl="3" marL="18288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4pPr>
            <a:lvl5pPr indent="-317500" lvl="4" marL="22860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5pPr>
            <a:lvl6pPr indent="-317500" lvl="5" marL="27432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6pPr>
            <a:lvl7pPr indent="-317500" lvl="6" marL="32004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7pPr>
            <a:lvl8pPr indent="-317500" lvl="7" marL="3657600" rtl="0">
              <a:lnSpc>
                <a:spcPct val="115000"/>
              </a:lnSpc>
              <a:spcBef>
                <a:spcPts val="1600"/>
              </a:spcBef>
              <a:spcAft>
                <a:spcPts val="0"/>
              </a:spcAft>
              <a:buClr>
                <a:schemeClr val="dk2"/>
              </a:buClr>
              <a:buSzPts val="1400"/>
              <a:buFont typeface="Fira Code"/>
              <a:buChar char="○"/>
              <a:defRPr>
                <a:solidFill>
                  <a:schemeClr val="dk2"/>
                </a:solidFill>
                <a:latin typeface="Fira Code"/>
                <a:ea typeface="Fira Code"/>
                <a:cs typeface="Fira Code"/>
                <a:sym typeface="Fira Code"/>
              </a:defRPr>
            </a:lvl8pPr>
            <a:lvl9pPr indent="-317500" lvl="8" marL="4114800" rtl="0">
              <a:lnSpc>
                <a:spcPct val="115000"/>
              </a:lnSpc>
              <a:spcBef>
                <a:spcPts val="1600"/>
              </a:spcBef>
              <a:spcAft>
                <a:spcPts val="1600"/>
              </a:spcAft>
              <a:buClr>
                <a:schemeClr val="dk2"/>
              </a:buClr>
              <a:buSzPts val="1400"/>
              <a:buFont typeface="Fira Code"/>
              <a:buChar char="■"/>
              <a:defRPr>
                <a:solidFill>
                  <a:schemeClr val="dk2"/>
                </a:solidFill>
                <a:latin typeface="Fira Code"/>
                <a:ea typeface="Fira Code"/>
                <a:cs typeface="Fira Code"/>
                <a:sym typeface="Fira Cod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387" name="Shape 387"/>
        <p:cNvGrpSpPr/>
        <p:nvPr/>
      </p:nvGrpSpPr>
      <p:grpSpPr>
        <a:xfrm>
          <a:off x="0" y="0"/>
          <a:ext cx="0" cy="0"/>
          <a:chOff x="0" y="0"/>
          <a:chExt cx="0" cy="0"/>
        </a:xfrm>
      </p:grpSpPr>
      <p:sp>
        <p:nvSpPr>
          <p:cNvPr id="388" name="Google Shape;388;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389" name="Google Shape;389;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 id="2147483696"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708" name="Shape 708"/>
        <p:cNvGrpSpPr/>
        <p:nvPr/>
      </p:nvGrpSpPr>
      <p:grpSpPr>
        <a:xfrm>
          <a:off x="0" y="0"/>
          <a:ext cx="0" cy="0"/>
          <a:chOff x="0" y="0"/>
          <a:chExt cx="0" cy="0"/>
        </a:xfrm>
      </p:grpSpPr>
      <p:sp>
        <p:nvSpPr>
          <p:cNvPr id="709" name="Google Shape;70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1"/>
              </a:buClr>
              <a:buSzPts val="2800"/>
              <a:buFont typeface="Overpass Mono"/>
              <a:buNone/>
              <a:defRPr b="1" sz="2800">
                <a:solidFill>
                  <a:schemeClr val="lt1"/>
                </a:solidFill>
                <a:latin typeface="Overpass Mono"/>
                <a:ea typeface="Overpass Mono"/>
                <a:cs typeface="Overpass Mono"/>
                <a:sym typeface="Overpass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10" name="Google Shape;71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indent="-317500" lvl="1" marL="914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indent="-317500" lvl="2" marL="1371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indent="-317500" lvl="3" marL="18288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indent="-317500" lvl="4" marL="22860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indent="-317500" lvl="5" marL="27432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indent="-317500" lvl="6" marL="32004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indent="-317500" lvl="7" marL="3657600" rtl="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indent="-317500" lvl="8" marL="4114800" rtl="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p:txBody>
      </p:sp>
    </p:spTree>
  </p:cSld>
  <p:clrMap accent1="accent1" accent2="accent2" accent3="accent3" accent4="accent4" accent5="accent5" accent6="accent6" bg1="lt1" bg2="dk2" tx1="dk1" tx2="lt2" folHlink="folHlink" hlink="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6.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1.jpg"/><Relationship Id="rId4" Type="http://schemas.openxmlformats.org/officeDocument/2006/relationships/slide" Target="/ppt/slid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E1E2C"/>
        </a:solidFill>
      </p:bgPr>
    </p:bg>
    <p:spTree>
      <p:nvGrpSpPr>
        <p:cNvPr id="1032" name="Shape 1032"/>
        <p:cNvGrpSpPr/>
        <p:nvPr/>
      </p:nvGrpSpPr>
      <p:grpSpPr>
        <a:xfrm>
          <a:off x="0" y="0"/>
          <a:ext cx="0" cy="0"/>
          <a:chOff x="0" y="0"/>
          <a:chExt cx="0" cy="0"/>
        </a:xfrm>
      </p:grpSpPr>
      <p:sp>
        <p:nvSpPr>
          <p:cNvPr id="1033" name="Google Shape;1033;p76"/>
          <p:cNvSpPr txBox="1"/>
          <p:nvPr>
            <p:ph type="ctrTitle"/>
          </p:nvPr>
        </p:nvSpPr>
        <p:spPr>
          <a:xfrm>
            <a:off x="1046100" y="1954075"/>
            <a:ext cx="4087800" cy="1607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SEARCHING ALQORİTMLƏR </a:t>
            </a:r>
            <a:endParaRPr/>
          </a:p>
        </p:txBody>
      </p:sp>
      <p:grpSp>
        <p:nvGrpSpPr>
          <p:cNvPr id="1034" name="Google Shape;1034;p76"/>
          <p:cNvGrpSpPr/>
          <p:nvPr/>
        </p:nvGrpSpPr>
        <p:grpSpPr>
          <a:xfrm>
            <a:off x="5434954" y="1900413"/>
            <a:ext cx="2224161" cy="1884607"/>
            <a:chOff x="5375029" y="1818088"/>
            <a:chExt cx="2224161" cy="1884607"/>
          </a:xfrm>
        </p:grpSpPr>
        <p:sp>
          <p:nvSpPr>
            <p:cNvPr id="1035" name="Google Shape;1035;p76"/>
            <p:cNvSpPr/>
            <p:nvPr/>
          </p:nvSpPr>
          <p:spPr>
            <a:xfrm>
              <a:off x="6273950" y="3298356"/>
              <a:ext cx="426300" cy="396873"/>
            </a:xfrm>
            <a:custGeom>
              <a:rect b="b" l="l" r="r" t="t"/>
              <a:pathLst>
                <a:path extrusionOk="0" h="15982" w="17167">
                  <a:moveTo>
                    <a:pt x="1" y="0"/>
                  </a:moveTo>
                  <a:lnTo>
                    <a:pt x="1" y="15982"/>
                  </a:lnTo>
                  <a:lnTo>
                    <a:pt x="17167" y="15982"/>
                  </a:lnTo>
                  <a:lnTo>
                    <a:pt x="17167" y="0"/>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76"/>
            <p:cNvSpPr/>
            <p:nvPr/>
          </p:nvSpPr>
          <p:spPr>
            <a:xfrm>
              <a:off x="6154104" y="3665446"/>
              <a:ext cx="666008" cy="37249"/>
            </a:xfrm>
            <a:custGeom>
              <a:rect b="b" l="l" r="r" t="t"/>
              <a:pathLst>
                <a:path extrusionOk="0" h="1500" w="26820">
                  <a:moveTo>
                    <a:pt x="938" y="1"/>
                  </a:moveTo>
                  <a:cubicBezTo>
                    <a:pt x="423" y="1"/>
                    <a:pt x="0" y="418"/>
                    <a:pt x="0" y="938"/>
                  </a:cubicBezTo>
                  <a:lnTo>
                    <a:pt x="0" y="1500"/>
                  </a:lnTo>
                  <a:lnTo>
                    <a:pt x="26819" y="1500"/>
                  </a:lnTo>
                  <a:lnTo>
                    <a:pt x="26819" y="938"/>
                  </a:lnTo>
                  <a:cubicBezTo>
                    <a:pt x="26819" y="418"/>
                    <a:pt x="26397" y="1"/>
                    <a:pt x="258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76"/>
            <p:cNvSpPr/>
            <p:nvPr/>
          </p:nvSpPr>
          <p:spPr>
            <a:xfrm>
              <a:off x="6273950" y="3303326"/>
              <a:ext cx="426300" cy="126596"/>
            </a:xfrm>
            <a:custGeom>
              <a:rect b="b" l="l" r="r" t="t"/>
              <a:pathLst>
                <a:path extrusionOk="0" h="5098" w="17167">
                  <a:moveTo>
                    <a:pt x="1" y="0"/>
                  </a:moveTo>
                  <a:lnTo>
                    <a:pt x="1" y="1156"/>
                  </a:lnTo>
                  <a:lnTo>
                    <a:pt x="17167" y="5097"/>
                  </a:lnTo>
                  <a:lnTo>
                    <a:pt x="1716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76"/>
            <p:cNvSpPr/>
            <p:nvPr/>
          </p:nvSpPr>
          <p:spPr>
            <a:xfrm>
              <a:off x="5375029" y="3097292"/>
              <a:ext cx="2224098" cy="218476"/>
            </a:xfrm>
            <a:custGeom>
              <a:rect b="b" l="l" r="r" t="t"/>
              <a:pathLst>
                <a:path extrusionOk="0" h="8798" w="89564">
                  <a:moveTo>
                    <a:pt x="0" y="1"/>
                  </a:moveTo>
                  <a:lnTo>
                    <a:pt x="0" y="6435"/>
                  </a:lnTo>
                  <a:cubicBezTo>
                    <a:pt x="0" y="7739"/>
                    <a:pt x="1057" y="8797"/>
                    <a:pt x="2361" y="8797"/>
                  </a:cubicBezTo>
                  <a:lnTo>
                    <a:pt x="87208" y="8797"/>
                  </a:lnTo>
                  <a:cubicBezTo>
                    <a:pt x="88507" y="8797"/>
                    <a:pt x="89564" y="7739"/>
                    <a:pt x="89564" y="6435"/>
                  </a:cubicBezTo>
                  <a:lnTo>
                    <a:pt x="89564" y="1"/>
                  </a:lnTo>
                  <a:close/>
                </a:path>
              </a:pathLst>
            </a:custGeom>
            <a:gradFill>
              <a:gsLst>
                <a:gs pos="0">
                  <a:srgbClr val="E9A984"/>
                </a:gs>
                <a:gs pos="100000">
                  <a:srgbClr val="E57C85"/>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76"/>
            <p:cNvSpPr/>
            <p:nvPr/>
          </p:nvSpPr>
          <p:spPr>
            <a:xfrm>
              <a:off x="5375029" y="1818088"/>
              <a:ext cx="2224161" cy="1289166"/>
            </a:xfrm>
            <a:custGeom>
              <a:rect b="b" l="l" r="r" t="t"/>
              <a:pathLst>
                <a:path extrusionOk="0" h="51913" w="89564">
                  <a:moveTo>
                    <a:pt x="2361" y="1"/>
                  </a:moveTo>
                  <a:cubicBezTo>
                    <a:pt x="1057" y="1"/>
                    <a:pt x="0" y="1059"/>
                    <a:pt x="0" y="2357"/>
                  </a:cubicBezTo>
                  <a:lnTo>
                    <a:pt x="0" y="51913"/>
                  </a:lnTo>
                  <a:lnTo>
                    <a:pt x="89564" y="51913"/>
                  </a:lnTo>
                  <a:lnTo>
                    <a:pt x="89564" y="2357"/>
                  </a:lnTo>
                  <a:cubicBezTo>
                    <a:pt x="89564" y="1059"/>
                    <a:pt x="88507" y="1"/>
                    <a:pt x="87208" y="1"/>
                  </a:cubicBezTo>
                  <a:close/>
                </a:path>
              </a:pathLst>
            </a:custGeom>
            <a:gradFill>
              <a:gsLst>
                <a:gs pos="0">
                  <a:schemeClr val="lt1"/>
                </a:gs>
                <a:gs pos="100000">
                  <a:schemeClr val="dk2"/>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76"/>
            <p:cNvSpPr/>
            <p:nvPr/>
          </p:nvSpPr>
          <p:spPr>
            <a:xfrm>
              <a:off x="5434356" y="1871380"/>
              <a:ext cx="2105483" cy="1171978"/>
            </a:xfrm>
            <a:custGeom>
              <a:rect b="b" l="l" r="r" t="t"/>
              <a:pathLst>
                <a:path extrusionOk="0" h="47194" w="84785">
                  <a:moveTo>
                    <a:pt x="1" y="0"/>
                  </a:moveTo>
                  <a:lnTo>
                    <a:pt x="1" y="47193"/>
                  </a:lnTo>
                  <a:lnTo>
                    <a:pt x="84785" y="47193"/>
                  </a:lnTo>
                  <a:lnTo>
                    <a:pt x="84785" y="0"/>
                  </a:lnTo>
                  <a:close/>
                </a:path>
              </a:pathLst>
            </a:custGeom>
            <a:gradFill>
              <a:gsLst>
                <a:gs pos="0">
                  <a:srgbClr val="80DFFF"/>
                </a:gs>
                <a:gs pos="100000">
                  <a:srgbClr val="318FFA">
                    <a:alpha val="71764"/>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76"/>
            <p:cNvSpPr/>
            <p:nvPr/>
          </p:nvSpPr>
          <p:spPr>
            <a:xfrm>
              <a:off x="5527258" y="1968354"/>
              <a:ext cx="677425" cy="476599"/>
            </a:xfrm>
            <a:custGeom>
              <a:rect b="b" l="l" r="r" t="t"/>
              <a:pathLst>
                <a:path extrusionOk="0" h="19192" w="27279">
                  <a:moveTo>
                    <a:pt x="2746" y="0"/>
                  </a:moveTo>
                  <a:cubicBezTo>
                    <a:pt x="1231" y="0"/>
                    <a:pt x="1" y="1230"/>
                    <a:pt x="1" y="2740"/>
                  </a:cubicBezTo>
                  <a:lnTo>
                    <a:pt x="1" y="16451"/>
                  </a:lnTo>
                  <a:cubicBezTo>
                    <a:pt x="1" y="17967"/>
                    <a:pt x="1231" y="19191"/>
                    <a:pt x="2746" y="19191"/>
                  </a:cubicBezTo>
                  <a:lnTo>
                    <a:pt x="24538" y="19191"/>
                  </a:lnTo>
                  <a:cubicBezTo>
                    <a:pt x="26054" y="19191"/>
                    <a:pt x="27278" y="17967"/>
                    <a:pt x="27278" y="16451"/>
                  </a:cubicBezTo>
                  <a:lnTo>
                    <a:pt x="27278" y="2740"/>
                  </a:lnTo>
                  <a:cubicBezTo>
                    <a:pt x="27278" y="1230"/>
                    <a:pt x="26054"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76"/>
            <p:cNvSpPr/>
            <p:nvPr/>
          </p:nvSpPr>
          <p:spPr>
            <a:xfrm>
              <a:off x="5527258" y="2497898"/>
              <a:ext cx="1407769" cy="476698"/>
            </a:xfrm>
            <a:custGeom>
              <a:rect b="b" l="l" r="r" t="t"/>
              <a:pathLst>
                <a:path extrusionOk="0" h="19196" w="56689">
                  <a:moveTo>
                    <a:pt x="2746" y="0"/>
                  </a:moveTo>
                  <a:cubicBezTo>
                    <a:pt x="1231" y="0"/>
                    <a:pt x="1" y="1230"/>
                    <a:pt x="1" y="2746"/>
                  </a:cubicBezTo>
                  <a:lnTo>
                    <a:pt x="1" y="16450"/>
                  </a:lnTo>
                  <a:cubicBezTo>
                    <a:pt x="1" y="17965"/>
                    <a:pt x="1231" y="19195"/>
                    <a:pt x="2746" y="19195"/>
                  </a:cubicBezTo>
                  <a:lnTo>
                    <a:pt x="53949" y="19195"/>
                  </a:lnTo>
                  <a:cubicBezTo>
                    <a:pt x="55459" y="19195"/>
                    <a:pt x="56689" y="17965"/>
                    <a:pt x="56689" y="16450"/>
                  </a:cubicBezTo>
                  <a:lnTo>
                    <a:pt x="56689" y="2746"/>
                  </a:lnTo>
                  <a:cubicBezTo>
                    <a:pt x="56689" y="1230"/>
                    <a:pt x="55459" y="0"/>
                    <a:pt x="53949"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76"/>
            <p:cNvSpPr/>
            <p:nvPr/>
          </p:nvSpPr>
          <p:spPr>
            <a:xfrm>
              <a:off x="6257635" y="1968354"/>
              <a:ext cx="677400" cy="476599"/>
            </a:xfrm>
            <a:custGeom>
              <a:rect b="b" l="l" r="r" t="t"/>
              <a:pathLst>
                <a:path extrusionOk="0" h="19192" w="27278">
                  <a:moveTo>
                    <a:pt x="2740" y="0"/>
                  </a:moveTo>
                  <a:cubicBezTo>
                    <a:pt x="1225" y="0"/>
                    <a:pt x="0" y="1230"/>
                    <a:pt x="0" y="2740"/>
                  </a:cubicBezTo>
                  <a:lnTo>
                    <a:pt x="0" y="16451"/>
                  </a:lnTo>
                  <a:cubicBezTo>
                    <a:pt x="0" y="17967"/>
                    <a:pt x="1225" y="19191"/>
                    <a:pt x="2740" y="19191"/>
                  </a:cubicBezTo>
                  <a:lnTo>
                    <a:pt x="24538" y="19191"/>
                  </a:lnTo>
                  <a:cubicBezTo>
                    <a:pt x="26048" y="19191"/>
                    <a:pt x="27278" y="17967"/>
                    <a:pt x="27278" y="16451"/>
                  </a:cubicBezTo>
                  <a:lnTo>
                    <a:pt x="27278" y="2740"/>
                  </a:lnTo>
                  <a:cubicBezTo>
                    <a:pt x="27278" y="1230"/>
                    <a:pt x="26048" y="0"/>
                    <a:pt x="24538"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76"/>
            <p:cNvSpPr/>
            <p:nvPr/>
          </p:nvSpPr>
          <p:spPr>
            <a:xfrm>
              <a:off x="7002489" y="1968354"/>
              <a:ext cx="479554" cy="221338"/>
            </a:xfrm>
            <a:custGeom>
              <a:rect b="b" l="l" r="r" t="t"/>
              <a:pathLst>
                <a:path extrusionOk="0" h="8913" w="19311">
                  <a:moveTo>
                    <a:pt x="2746" y="0"/>
                  </a:moveTo>
                  <a:cubicBezTo>
                    <a:pt x="1230" y="0"/>
                    <a:pt x="1" y="1230"/>
                    <a:pt x="1" y="2740"/>
                  </a:cubicBezTo>
                  <a:lnTo>
                    <a:pt x="1" y="6167"/>
                  </a:lnTo>
                  <a:cubicBezTo>
                    <a:pt x="1" y="7682"/>
                    <a:pt x="1230" y="8912"/>
                    <a:pt x="2746" y="8912"/>
                  </a:cubicBezTo>
                  <a:lnTo>
                    <a:pt x="16571" y="8912"/>
                  </a:lnTo>
                  <a:cubicBezTo>
                    <a:pt x="18081" y="8912"/>
                    <a:pt x="19311" y="7682"/>
                    <a:pt x="19311" y="6167"/>
                  </a:cubicBezTo>
                  <a:lnTo>
                    <a:pt x="19311" y="2740"/>
                  </a:lnTo>
                  <a:cubicBezTo>
                    <a:pt x="19311" y="1230"/>
                    <a:pt x="18081" y="0"/>
                    <a:pt x="16571" y="0"/>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76"/>
            <p:cNvSpPr/>
            <p:nvPr/>
          </p:nvSpPr>
          <p:spPr>
            <a:xfrm>
              <a:off x="7002489" y="2241370"/>
              <a:ext cx="479554" cy="733225"/>
            </a:xfrm>
            <a:custGeom>
              <a:rect b="b" l="l" r="r" t="t"/>
              <a:pathLst>
                <a:path extrusionOk="0" h="29526" w="19311">
                  <a:moveTo>
                    <a:pt x="2746" y="1"/>
                  </a:moveTo>
                  <a:cubicBezTo>
                    <a:pt x="1230" y="1"/>
                    <a:pt x="1" y="1231"/>
                    <a:pt x="1" y="2741"/>
                  </a:cubicBezTo>
                  <a:lnTo>
                    <a:pt x="1" y="26780"/>
                  </a:lnTo>
                  <a:cubicBezTo>
                    <a:pt x="1" y="28295"/>
                    <a:pt x="1230" y="29525"/>
                    <a:pt x="2746" y="29525"/>
                  </a:cubicBezTo>
                  <a:lnTo>
                    <a:pt x="16571" y="29525"/>
                  </a:lnTo>
                  <a:cubicBezTo>
                    <a:pt x="18081" y="29525"/>
                    <a:pt x="19311" y="28295"/>
                    <a:pt x="19311" y="26780"/>
                  </a:cubicBezTo>
                  <a:lnTo>
                    <a:pt x="19311" y="2741"/>
                  </a:lnTo>
                  <a:cubicBezTo>
                    <a:pt x="19311" y="1231"/>
                    <a:pt x="18081" y="1"/>
                    <a:pt x="16571" y="1"/>
                  </a:cubicBezTo>
                  <a:close/>
                </a:path>
              </a:pathLst>
            </a:custGeom>
            <a:gradFill>
              <a:gsLst>
                <a:gs pos="0">
                  <a:srgbClr val="3DB0FD"/>
                </a:gs>
                <a:gs pos="100000">
                  <a:srgbClr val="308EF7"/>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6" name="Google Shape;1046;p76"/>
          <p:cNvGrpSpPr/>
          <p:nvPr/>
        </p:nvGrpSpPr>
        <p:grpSpPr>
          <a:xfrm>
            <a:off x="7637292" y="1350516"/>
            <a:ext cx="795392" cy="626115"/>
            <a:chOff x="7542675" y="1392460"/>
            <a:chExt cx="879178" cy="692069"/>
          </a:xfrm>
        </p:grpSpPr>
        <p:sp>
          <p:nvSpPr>
            <p:cNvPr id="1047" name="Google Shape;1047;p76"/>
            <p:cNvSpPr/>
            <p:nvPr/>
          </p:nvSpPr>
          <p:spPr>
            <a:xfrm>
              <a:off x="7542675" y="1392460"/>
              <a:ext cx="879178" cy="692069"/>
            </a:xfrm>
            <a:custGeom>
              <a:rect b="b" l="l" r="r" t="t"/>
              <a:pathLst>
                <a:path extrusionOk="0" h="23021" w="29245">
                  <a:moveTo>
                    <a:pt x="2248" y="1"/>
                  </a:moveTo>
                  <a:cubicBezTo>
                    <a:pt x="1007" y="1"/>
                    <a:pt x="0" y="1007"/>
                    <a:pt x="0" y="2248"/>
                  </a:cubicBezTo>
                  <a:lnTo>
                    <a:pt x="0" y="19573"/>
                  </a:lnTo>
                  <a:lnTo>
                    <a:pt x="0" y="22542"/>
                  </a:lnTo>
                  <a:cubicBezTo>
                    <a:pt x="0" y="22835"/>
                    <a:pt x="238" y="23021"/>
                    <a:pt x="482" y="23021"/>
                  </a:cubicBezTo>
                  <a:cubicBezTo>
                    <a:pt x="618" y="23021"/>
                    <a:pt x="757" y="22963"/>
                    <a:pt x="858" y="22833"/>
                  </a:cubicBezTo>
                  <a:lnTo>
                    <a:pt x="3364" y="19573"/>
                  </a:lnTo>
                  <a:lnTo>
                    <a:pt x="26996" y="19573"/>
                  </a:lnTo>
                  <a:cubicBezTo>
                    <a:pt x="28237" y="19573"/>
                    <a:pt x="29245" y="18567"/>
                    <a:pt x="29245" y="17326"/>
                  </a:cubicBezTo>
                  <a:lnTo>
                    <a:pt x="29245" y="2248"/>
                  </a:lnTo>
                  <a:cubicBezTo>
                    <a:pt x="29245" y="1007"/>
                    <a:pt x="28237" y="1"/>
                    <a:pt x="26996" y="1"/>
                  </a:cubicBezTo>
                  <a:close/>
                </a:path>
              </a:pathLst>
            </a:custGeom>
            <a:gradFill>
              <a:gsLst>
                <a:gs pos="0">
                  <a:srgbClr val="E57C85"/>
                </a:gs>
                <a:gs pos="100000">
                  <a:schemeClr val="accent6"/>
                </a:gs>
              </a:gsLst>
              <a:lin ang="5400012" scaled="0"/>
            </a:gradFill>
            <a:ln>
              <a:noFill/>
            </a:ln>
            <a:effectLst>
              <a:outerShdw blurRad="57150" rotWithShape="0" algn="bl" dir="5400000" dist="19050">
                <a:schemeClr val="dk1">
                  <a:alpha val="3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8" name="Google Shape;1048;p76"/>
            <p:cNvGrpSpPr/>
            <p:nvPr/>
          </p:nvGrpSpPr>
          <p:grpSpPr>
            <a:xfrm>
              <a:off x="7603656" y="1520706"/>
              <a:ext cx="657046" cy="305943"/>
              <a:chOff x="7603656" y="1520706"/>
              <a:chExt cx="657046" cy="305943"/>
            </a:xfrm>
          </p:grpSpPr>
          <p:sp>
            <p:nvSpPr>
              <p:cNvPr id="1049" name="Google Shape;1049;p76"/>
              <p:cNvSpPr/>
              <p:nvPr/>
            </p:nvSpPr>
            <p:spPr>
              <a:xfrm>
                <a:off x="7603656" y="1520706"/>
                <a:ext cx="296446" cy="38931"/>
              </a:xfrm>
              <a:custGeom>
                <a:rect b="b" l="l" r="r" t="t"/>
                <a:pathLst>
                  <a:path extrusionOk="0" h="1295" w="9861">
                    <a:moveTo>
                      <a:pt x="647" y="1"/>
                    </a:moveTo>
                    <a:cubicBezTo>
                      <a:pt x="286" y="1"/>
                      <a:pt x="0" y="288"/>
                      <a:pt x="0" y="648"/>
                    </a:cubicBezTo>
                    <a:cubicBezTo>
                      <a:pt x="0" y="1002"/>
                      <a:pt x="286" y="1294"/>
                      <a:pt x="647" y="1294"/>
                    </a:cubicBezTo>
                    <a:lnTo>
                      <a:pt x="9215" y="1294"/>
                    </a:lnTo>
                    <a:cubicBezTo>
                      <a:pt x="9570" y="1294"/>
                      <a:pt x="9861" y="1002"/>
                      <a:pt x="9861" y="648"/>
                    </a:cubicBezTo>
                    <a:cubicBezTo>
                      <a:pt x="9861" y="288"/>
                      <a:pt x="9570" y="1"/>
                      <a:pt x="92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76"/>
              <p:cNvSpPr/>
              <p:nvPr/>
            </p:nvSpPr>
            <p:spPr>
              <a:xfrm>
                <a:off x="7603656" y="1611163"/>
                <a:ext cx="657046" cy="38931"/>
              </a:xfrm>
              <a:custGeom>
                <a:rect b="b" l="l" r="r" t="t"/>
                <a:pathLst>
                  <a:path extrusionOk="0" h="1295" w="21856">
                    <a:moveTo>
                      <a:pt x="647" y="1"/>
                    </a:moveTo>
                    <a:cubicBezTo>
                      <a:pt x="286" y="1"/>
                      <a:pt x="0" y="286"/>
                      <a:pt x="0" y="648"/>
                    </a:cubicBezTo>
                    <a:cubicBezTo>
                      <a:pt x="0" y="1002"/>
                      <a:pt x="286" y="1294"/>
                      <a:pt x="647" y="1294"/>
                    </a:cubicBezTo>
                    <a:lnTo>
                      <a:pt x="21209" y="1294"/>
                    </a:lnTo>
                    <a:cubicBezTo>
                      <a:pt x="21570" y="1294"/>
                      <a:pt x="21855" y="1002"/>
                      <a:pt x="21855" y="648"/>
                    </a:cubicBezTo>
                    <a:cubicBezTo>
                      <a:pt x="21855" y="286"/>
                      <a:pt x="21570" y="1"/>
                      <a:pt x="212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76"/>
              <p:cNvSpPr/>
              <p:nvPr/>
            </p:nvSpPr>
            <p:spPr>
              <a:xfrm>
                <a:off x="7603656" y="1699576"/>
                <a:ext cx="657046" cy="38871"/>
              </a:xfrm>
              <a:custGeom>
                <a:rect b="b" l="l" r="r" t="t"/>
                <a:pathLst>
                  <a:path extrusionOk="0" h="1293" w="21856">
                    <a:moveTo>
                      <a:pt x="647" y="0"/>
                    </a:moveTo>
                    <a:cubicBezTo>
                      <a:pt x="286" y="0"/>
                      <a:pt x="0" y="291"/>
                      <a:pt x="0" y="646"/>
                    </a:cubicBezTo>
                    <a:cubicBezTo>
                      <a:pt x="0" y="1007"/>
                      <a:pt x="286" y="1292"/>
                      <a:pt x="647" y="1292"/>
                    </a:cubicBezTo>
                    <a:lnTo>
                      <a:pt x="21209" y="1292"/>
                    </a:lnTo>
                    <a:cubicBezTo>
                      <a:pt x="21570" y="1292"/>
                      <a:pt x="21855" y="1007"/>
                      <a:pt x="21855" y="646"/>
                    </a:cubicBezTo>
                    <a:cubicBezTo>
                      <a:pt x="21855" y="291"/>
                      <a:pt x="21570" y="0"/>
                      <a:pt x="212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76"/>
              <p:cNvSpPr/>
              <p:nvPr/>
            </p:nvSpPr>
            <p:spPr>
              <a:xfrm>
                <a:off x="7603656" y="1787748"/>
                <a:ext cx="549212" cy="38901"/>
              </a:xfrm>
              <a:custGeom>
                <a:rect b="b" l="l" r="r" t="t"/>
                <a:pathLst>
                  <a:path extrusionOk="0" h="1294" w="18269">
                    <a:moveTo>
                      <a:pt x="647" y="1"/>
                    </a:moveTo>
                    <a:cubicBezTo>
                      <a:pt x="286" y="1"/>
                      <a:pt x="0" y="293"/>
                      <a:pt x="0" y="647"/>
                    </a:cubicBezTo>
                    <a:cubicBezTo>
                      <a:pt x="0" y="1007"/>
                      <a:pt x="286" y="1294"/>
                      <a:pt x="647" y="1294"/>
                    </a:cubicBezTo>
                    <a:lnTo>
                      <a:pt x="17623" y="1294"/>
                    </a:lnTo>
                    <a:cubicBezTo>
                      <a:pt x="17978" y="1294"/>
                      <a:pt x="18269" y="1007"/>
                      <a:pt x="18269" y="647"/>
                    </a:cubicBezTo>
                    <a:cubicBezTo>
                      <a:pt x="18269" y="293"/>
                      <a:pt x="17978" y="1"/>
                      <a:pt x="176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1053" name="Google Shape;1053;p76">
            <a:hlinkClick action="ppaction://hlinkshowjump?jump=nextslide"/>
          </p:cNvPr>
          <p:cNvCxnSpPr/>
          <p:nvPr/>
        </p:nvCxnSpPr>
        <p:spPr>
          <a:xfrm>
            <a:off x="1046100" y="4007188"/>
            <a:ext cx="740100" cy="0"/>
          </a:xfrm>
          <a:prstGeom prst="straightConnector1">
            <a:avLst/>
          </a:prstGeom>
          <a:noFill/>
          <a:ln cap="flat" cmpd="sng" w="9525">
            <a:solidFill>
              <a:schemeClr val="dk2"/>
            </a:solidFill>
            <a:prstDash val="solid"/>
            <a:round/>
            <a:headEnd len="med" w="med" type="none"/>
            <a:tailEnd len="med" w="med" type="stealth"/>
          </a:ln>
        </p:spPr>
      </p:cxnSp>
      <p:sp>
        <p:nvSpPr>
          <p:cNvPr id="1054" name="Google Shape;1054;p76">
            <a:hlinkClick/>
          </p:cNvPr>
          <p:cNvSpPr/>
          <p:nvPr/>
        </p:nvSpPr>
        <p:spPr>
          <a:xfrm>
            <a:off x="276600" y="39926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5" name="Google Shape;1055;p76"/>
          <p:cNvPicPr preferRelativeResize="0"/>
          <p:nvPr/>
        </p:nvPicPr>
        <p:blipFill>
          <a:blip r:embed="rId3">
            <a:alphaModFix/>
          </a:blip>
          <a:stretch>
            <a:fillRect/>
          </a:stretch>
        </p:blipFill>
        <p:spPr>
          <a:xfrm>
            <a:off x="5514100" y="1954075"/>
            <a:ext cx="2068825" cy="1146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0" name="Shape 1280"/>
        <p:cNvGrpSpPr/>
        <p:nvPr/>
      </p:nvGrpSpPr>
      <p:grpSpPr>
        <a:xfrm>
          <a:off x="0" y="0"/>
          <a:ext cx="0" cy="0"/>
          <a:chOff x="0" y="0"/>
          <a:chExt cx="0" cy="0"/>
        </a:xfrm>
      </p:grpSpPr>
      <p:grpSp>
        <p:nvGrpSpPr>
          <p:cNvPr id="1281" name="Google Shape;1281;p85"/>
          <p:cNvGrpSpPr/>
          <p:nvPr/>
        </p:nvGrpSpPr>
        <p:grpSpPr>
          <a:xfrm>
            <a:off x="299286" y="189025"/>
            <a:ext cx="133205" cy="119344"/>
            <a:chOff x="222150" y="185025"/>
            <a:chExt cx="170100" cy="152400"/>
          </a:xfrm>
        </p:grpSpPr>
        <p:cxnSp>
          <p:nvCxnSpPr>
            <p:cNvPr id="1282" name="Google Shape;1282;p85"/>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83" name="Google Shape;1283;p85"/>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84" name="Google Shape;1284;p85"/>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285" name="Google Shape;1285;p85"/>
          <p:cNvSpPr txBox="1"/>
          <p:nvPr>
            <p:ph type="title"/>
          </p:nvPr>
        </p:nvSpPr>
        <p:spPr>
          <a:xfrm>
            <a:off x="1084150" y="827000"/>
            <a:ext cx="3655200" cy="32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/JUMP SEARCH</a:t>
            </a:r>
            <a:endParaRPr sz="7200"/>
          </a:p>
        </p:txBody>
      </p:sp>
      <p:cxnSp>
        <p:nvCxnSpPr>
          <p:cNvPr id="1286" name="Google Shape;1286;p85"/>
          <p:cNvCxnSpPr/>
          <p:nvPr/>
        </p:nvCxnSpPr>
        <p:spPr>
          <a:xfrm>
            <a:off x="1494850" y="3999988"/>
            <a:ext cx="792600" cy="0"/>
          </a:xfrm>
          <a:prstGeom prst="straightConnector1">
            <a:avLst/>
          </a:prstGeom>
          <a:noFill/>
          <a:ln cap="flat" cmpd="sng" w="9525">
            <a:solidFill>
              <a:schemeClr val="dk2"/>
            </a:solidFill>
            <a:prstDash val="solid"/>
            <a:round/>
            <a:headEnd len="med" w="med" type="none"/>
            <a:tailEnd len="med" w="med" type="stealth"/>
          </a:ln>
        </p:spPr>
      </p:cxnSp>
      <p:sp>
        <p:nvSpPr>
          <p:cNvPr id="1287" name="Google Shape;1287;p85">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86"/>
          <p:cNvSpPr txBox="1"/>
          <p:nvPr>
            <p:ph idx="1" type="subTitle"/>
          </p:nvPr>
        </p:nvSpPr>
        <p:spPr>
          <a:xfrm>
            <a:off x="703200" y="1924050"/>
            <a:ext cx="7737600" cy="246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 axtarış texnikasının əsas ideyası xətti axtarış alqoritmi ilə müqayisədə daha az sayda elementi axtarmaqdır (bu, axtarılan elementlə uyğun olub-olmadığını yoxlamaq üçün massivdəki hər bir elementi skan edir). Bu, müəyyən sayda massiv elementlərini atlamaqla və ya hər iterasiyada müəyyən sayda addımlarla irəli atmaqla edilə bilər.</a:t>
            </a:r>
            <a:endParaRPr/>
          </a:p>
        </p:txBody>
      </p:sp>
      <p:grpSp>
        <p:nvGrpSpPr>
          <p:cNvPr id="1293" name="Google Shape;1293;p86"/>
          <p:cNvGrpSpPr/>
          <p:nvPr/>
        </p:nvGrpSpPr>
        <p:grpSpPr>
          <a:xfrm>
            <a:off x="299286" y="189025"/>
            <a:ext cx="133205" cy="119344"/>
            <a:chOff x="222150" y="185025"/>
            <a:chExt cx="170100" cy="152400"/>
          </a:xfrm>
        </p:grpSpPr>
        <p:cxnSp>
          <p:nvCxnSpPr>
            <p:cNvPr id="1294" name="Google Shape;1294;p86"/>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95" name="Google Shape;1295;p86"/>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96" name="Google Shape;1296;p86"/>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cxnSp>
        <p:nvCxnSpPr>
          <p:cNvPr id="1297" name="Google Shape;1297;p86"/>
          <p:cNvCxnSpPr/>
          <p:nvPr/>
        </p:nvCxnSpPr>
        <p:spPr>
          <a:xfrm>
            <a:off x="1750375" y="2213538"/>
            <a:ext cx="0" cy="773700"/>
          </a:xfrm>
          <a:prstGeom prst="straightConnector1">
            <a:avLst/>
          </a:prstGeom>
          <a:noFill/>
          <a:ln cap="flat" cmpd="sng" w="9525">
            <a:solidFill>
              <a:schemeClr val="dk2"/>
            </a:solidFill>
            <a:prstDash val="solid"/>
            <a:round/>
            <a:headEnd len="med" w="med" type="none"/>
            <a:tailEnd len="med" w="med" type="stealth"/>
          </a:ln>
        </p:spPr>
      </p:cxnSp>
      <p:sp>
        <p:nvSpPr>
          <p:cNvPr id="1298" name="Google Shape;1298;p86">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99" name="Google Shape;1299;p86"/>
          <p:cNvPicPr preferRelativeResize="0"/>
          <p:nvPr/>
        </p:nvPicPr>
        <p:blipFill>
          <a:blip r:embed="rId3">
            <a:alphaModFix/>
          </a:blip>
          <a:stretch>
            <a:fillRect/>
          </a:stretch>
        </p:blipFill>
        <p:spPr>
          <a:xfrm>
            <a:off x="1954075" y="381825"/>
            <a:ext cx="5368125" cy="980750"/>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03" name="Shape 1303"/>
        <p:cNvGrpSpPr/>
        <p:nvPr/>
      </p:nvGrpSpPr>
      <p:grpSpPr>
        <a:xfrm>
          <a:off x="0" y="0"/>
          <a:ext cx="0" cy="0"/>
          <a:chOff x="0" y="0"/>
          <a:chExt cx="0" cy="0"/>
        </a:xfrm>
      </p:grpSpPr>
      <p:grpSp>
        <p:nvGrpSpPr>
          <p:cNvPr id="1304" name="Google Shape;1304;p87"/>
          <p:cNvGrpSpPr/>
          <p:nvPr/>
        </p:nvGrpSpPr>
        <p:grpSpPr>
          <a:xfrm>
            <a:off x="299286" y="189025"/>
            <a:ext cx="133205" cy="119344"/>
            <a:chOff x="222150" y="185025"/>
            <a:chExt cx="170100" cy="152400"/>
          </a:xfrm>
        </p:grpSpPr>
        <p:cxnSp>
          <p:nvCxnSpPr>
            <p:cNvPr id="1305" name="Google Shape;1305;p87"/>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06" name="Google Shape;1306;p87"/>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07" name="Google Shape;1307;p87"/>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308" name="Google Shape;1308;p87"/>
          <p:cNvSpPr txBox="1"/>
          <p:nvPr>
            <p:ph type="title"/>
          </p:nvPr>
        </p:nvSpPr>
        <p:spPr>
          <a:xfrm>
            <a:off x="1084150" y="827000"/>
            <a:ext cx="4912800" cy="32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/FIBONACCI SEARCH</a:t>
            </a:r>
            <a:endParaRPr sz="7200"/>
          </a:p>
        </p:txBody>
      </p:sp>
      <p:cxnSp>
        <p:nvCxnSpPr>
          <p:cNvPr id="1309" name="Google Shape;1309;p87"/>
          <p:cNvCxnSpPr/>
          <p:nvPr/>
        </p:nvCxnSpPr>
        <p:spPr>
          <a:xfrm>
            <a:off x="1494850" y="3999988"/>
            <a:ext cx="792600" cy="0"/>
          </a:xfrm>
          <a:prstGeom prst="straightConnector1">
            <a:avLst/>
          </a:prstGeom>
          <a:noFill/>
          <a:ln cap="flat" cmpd="sng" w="9525">
            <a:solidFill>
              <a:schemeClr val="dk2"/>
            </a:solidFill>
            <a:prstDash val="solid"/>
            <a:round/>
            <a:headEnd len="med" w="med" type="none"/>
            <a:tailEnd len="med" w="med" type="stealth"/>
          </a:ln>
        </p:spPr>
      </p:cxnSp>
      <p:sp>
        <p:nvSpPr>
          <p:cNvPr id="1310" name="Google Shape;1310;p87">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88"/>
          <p:cNvSpPr txBox="1"/>
          <p:nvPr>
            <p:ph idx="1" type="subTitle"/>
          </p:nvPr>
        </p:nvSpPr>
        <p:spPr>
          <a:xfrm>
            <a:off x="1308300" y="-510475"/>
            <a:ext cx="3601500" cy="3480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Fibonaççi axtarış alqoritmi “böl və fəth et” texnikasına əsaslanan ikili axtarışın başqa bir variantıdır.</a:t>
            </a:r>
            <a:endParaRPr/>
          </a:p>
        </p:txBody>
      </p:sp>
      <p:grpSp>
        <p:nvGrpSpPr>
          <p:cNvPr id="1316" name="Google Shape;1316;p88"/>
          <p:cNvGrpSpPr/>
          <p:nvPr/>
        </p:nvGrpSpPr>
        <p:grpSpPr>
          <a:xfrm>
            <a:off x="299286" y="189025"/>
            <a:ext cx="133205" cy="119344"/>
            <a:chOff x="222150" y="185025"/>
            <a:chExt cx="170100" cy="152400"/>
          </a:xfrm>
        </p:grpSpPr>
        <p:cxnSp>
          <p:nvCxnSpPr>
            <p:cNvPr id="1317" name="Google Shape;1317;p88"/>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18" name="Google Shape;1318;p88"/>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319" name="Google Shape;1319;p88"/>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320" name="Google Shape;1320;p88"/>
          <p:cNvSpPr/>
          <p:nvPr/>
        </p:nvSpPr>
        <p:spPr>
          <a:xfrm>
            <a:off x="1079571" y="901675"/>
            <a:ext cx="76322" cy="151849"/>
          </a:xfrm>
          <a:custGeom>
            <a:rect b="b" l="l" r="r" t="t"/>
            <a:pathLst>
              <a:path extrusionOk="0" h="10895" w="5478">
                <a:moveTo>
                  <a:pt x="74" y="0"/>
                </a:moveTo>
                <a:lnTo>
                  <a:pt x="5478" y="5404"/>
                </a:lnTo>
                <a:lnTo>
                  <a:pt x="0" y="10895"/>
                </a:lnTo>
              </a:path>
            </a:pathLst>
          </a:custGeom>
          <a:noFill/>
          <a:ln cap="flat" cmpd="sng" w="9525">
            <a:solidFill>
              <a:schemeClr val="dk2"/>
            </a:solidFill>
            <a:prstDash val="solid"/>
            <a:round/>
            <a:headEnd len="med" w="med" type="none"/>
            <a:tailEnd len="med" w="med" type="none"/>
          </a:ln>
        </p:spPr>
      </p:sp>
      <p:sp>
        <p:nvSpPr>
          <p:cNvPr id="1321" name="Google Shape;1321;p88">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2" name="Google Shape;1322;p88"/>
          <p:cNvPicPr preferRelativeResize="0"/>
          <p:nvPr/>
        </p:nvPicPr>
        <p:blipFill>
          <a:blip r:embed="rId3">
            <a:alphaModFix/>
          </a:blip>
          <a:stretch>
            <a:fillRect/>
          </a:stretch>
        </p:blipFill>
        <p:spPr>
          <a:xfrm>
            <a:off x="6566450" y="701375"/>
            <a:ext cx="1665175" cy="3364024"/>
          </a:xfrm>
          <a:prstGeom prst="rect">
            <a:avLst/>
          </a:prstGeom>
          <a:noFill/>
          <a:ln cap="flat" cmpd="sng" w="19050">
            <a:solidFill>
              <a:srgbClr val="E9EEF1"/>
            </a:solidFill>
            <a:prstDash val="dot"/>
            <a:round/>
            <a:headEnd len="sm" w="sm" type="none"/>
            <a:tailEnd len="sm" w="sm" type="none"/>
          </a:ln>
        </p:spPr>
      </p:pic>
      <p:sp>
        <p:nvSpPr>
          <p:cNvPr id="1323" name="Google Shape;1323;p88"/>
          <p:cNvSpPr txBox="1"/>
          <p:nvPr/>
        </p:nvSpPr>
        <p:spPr>
          <a:xfrm>
            <a:off x="1347650" y="1853000"/>
            <a:ext cx="4447200" cy="272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ECF0F3"/>
                </a:solidFill>
                <a:latin typeface="Fira Code"/>
                <a:ea typeface="Fira Code"/>
                <a:cs typeface="Fira Code"/>
                <a:sym typeface="Fira Code"/>
              </a:rPr>
              <a:t>Bu alqoritm üçün zaman mürəkkəbliyi loqarifmikdir. Bu Fibonacci axtarışı adlanır, çünki o, Fibonacci seriyasından istifadə edir və massivi Fibonacci nömrələri ilə verilən ölçü ilə iki hissəyə bölür. Bu, ikili axtarışın tələb etdiyi bölmə, vurma və bit sürüşmələri ilə müqayisədə yalnız toplama və çıxma əməliyyatlarından istifadə edən hesablama üçün əlverişli üsuldur.</a:t>
            </a:r>
            <a:endParaRPr sz="1500">
              <a:solidFill>
                <a:srgbClr val="ECF0F3"/>
              </a:solidFill>
              <a:latin typeface="Fira Code"/>
              <a:ea typeface="Fira Code"/>
              <a:cs typeface="Fira Code"/>
              <a:sym typeface="Fira Cod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7" name="Shape 1327"/>
        <p:cNvGrpSpPr/>
        <p:nvPr/>
      </p:nvGrpSpPr>
      <p:grpSpPr>
        <a:xfrm>
          <a:off x="0" y="0"/>
          <a:ext cx="0" cy="0"/>
          <a:chOff x="0" y="0"/>
          <a:chExt cx="0" cy="0"/>
        </a:xfrm>
      </p:grpSpPr>
      <p:sp>
        <p:nvSpPr>
          <p:cNvPr id="1328" name="Google Shape;1328;p89"/>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29" name="Google Shape;1329;p89"/>
          <p:cNvSpPr txBox="1"/>
          <p:nvPr>
            <p:ph idx="1" type="subTitle"/>
          </p:nvPr>
        </p:nvSpPr>
        <p:spPr>
          <a:xfrm flipH="1">
            <a:off x="2512975" y="2929499"/>
            <a:ext cx="4100400" cy="8085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3800"/>
              <a:t>INTERPOLATION SEARCH</a:t>
            </a:r>
            <a:endParaRPr sz="3800"/>
          </a:p>
          <a:p>
            <a:pPr indent="0" lvl="0" marL="0" rtl="0" algn="l">
              <a:spcBef>
                <a:spcPts val="0"/>
              </a:spcBef>
              <a:spcAft>
                <a:spcPts val="0"/>
              </a:spcAft>
              <a:buNone/>
            </a:pPr>
            <a:r>
              <a:t/>
            </a:r>
            <a:endParaRPr sz="3800"/>
          </a:p>
          <a:p>
            <a:pPr indent="0" lvl="0" marL="0" rtl="0" algn="ctr">
              <a:spcBef>
                <a:spcPts val="0"/>
              </a:spcBef>
              <a:spcAft>
                <a:spcPts val="0"/>
              </a:spcAft>
              <a:buNone/>
            </a:pPr>
            <a:r>
              <a:t/>
            </a:r>
            <a:endParaRPr sz="3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3" name="Shape 1333"/>
        <p:cNvGrpSpPr/>
        <p:nvPr/>
      </p:nvGrpSpPr>
      <p:grpSpPr>
        <a:xfrm>
          <a:off x="0" y="0"/>
          <a:ext cx="0" cy="0"/>
          <a:chOff x="0" y="0"/>
          <a:chExt cx="0" cy="0"/>
        </a:xfrm>
      </p:grpSpPr>
      <p:pic>
        <p:nvPicPr>
          <p:cNvPr id="1334" name="Google Shape;1334;p90"/>
          <p:cNvPicPr preferRelativeResize="0"/>
          <p:nvPr/>
        </p:nvPicPr>
        <p:blipFill rotWithShape="1">
          <a:blip r:embed="rId3">
            <a:alphaModFix/>
          </a:blip>
          <a:srcRect b="4812" l="24495" r="9353" t="18187"/>
          <a:stretch/>
        </p:blipFill>
        <p:spPr>
          <a:xfrm>
            <a:off x="5919159" y="2038350"/>
            <a:ext cx="2986742" cy="2319200"/>
          </a:xfrm>
          <a:prstGeom prst="rect">
            <a:avLst/>
          </a:prstGeom>
          <a:noFill/>
          <a:ln>
            <a:noFill/>
          </a:ln>
        </p:spPr>
      </p:pic>
      <p:sp>
        <p:nvSpPr>
          <p:cNvPr id="1335" name="Google Shape;1335;p90"/>
          <p:cNvSpPr txBox="1"/>
          <p:nvPr>
            <p:ph idx="1" type="body"/>
          </p:nvPr>
        </p:nvSpPr>
        <p:spPr>
          <a:xfrm>
            <a:off x="533300" y="1896825"/>
            <a:ext cx="4743600" cy="213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İnterpolyasiya Axtarışı sıralanmış massivdəki dəyərlərin bərabər paylandığı nümunələr üçün Binar Axtarış üzərində təkmilləşdirmədir. İkili Axtarış həmişə yoxlamaq üçün orta elementə keçir. Digər tərəfdən, interpolyasiya axtarışı axtarılan açarın dəyərinə görə müxtəlif yerlərə gedə bilər. Məsələn, açarın dəyəri sonuncu elementə yaxındırsa, interpolyasiya axtarışı çox güman ki, son tərəfə doğru axtarışa başlayacaq.</a:t>
            </a:r>
            <a:endParaRPr sz="1900"/>
          </a:p>
        </p:txBody>
      </p:sp>
      <p:sp>
        <p:nvSpPr>
          <p:cNvPr id="1336" name="Google Shape;1336;p90"/>
          <p:cNvSpPr/>
          <p:nvPr/>
        </p:nvSpPr>
        <p:spPr>
          <a:xfrm>
            <a:off x="7524751" y="3887550"/>
            <a:ext cx="1619286" cy="241405"/>
          </a:xfrm>
          <a:custGeom>
            <a:rect b="b" l="l" r="r" t="t"/>
            <a:pathLst>
              <a:path extrusionOk="0" h="5859" w="146079">
                <a:moveTo>
                  <a:pt x="1" y="1"/>
                </a:moveTo>
                <a:lnTo>
                  <a:pt x="1" y="5858"/>
                </a:lnTo>
                <a:lnTo>
                  <a:pt x="146079" y="5858"/>
                </a:lnTo>
                <a:lnTo>
                  <a:pt x="14607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90"/>
          <p:cNvSpPr/>
          <p:nvPr/>
        </p:nvSpPr>
        <p:spPr>
          <a:xfrm>
            <a:off x="4031700" y="595200"/>
            <a:ext cx="4874100" cy="1066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38" name="Google Shape;1338;p90"/>
          <p:cNvPicPr preferRelativeResize="0"/>
          <p:nvPr/>
        </p:nvPicPr>
        <p:blipFill>
          <a:blip r:embed="rId4">
            <a:alphaModFix/>
          </a:blip>
          <a:stretch>
            <a:fillRect/>
          </a:stretch>
        </p:blipFill>
        <p:spPr>
          <a:xfrm>
            <a:off x="4157650" y="853500"/>
            <a:ext cx="4630400" cy="593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2" name="Shape 1342"/>
        <p:cNvGrpSpPr/>
        <p:nvPr/>
      </p:nvGrpSpPr>
      <p:grpSpPr>
        <a:xfrm>
          <a:off x="0" y="0"/>
          <a:ext cx="0" cy="0"/>
          <a:chOff x="0" y="0"/>
          <a:chExt cx="0" cy="0"/>
        </a:xfrm>
      </p:grpSpPr>
      <p:sp>
        <p:nvSpPr>
          <p:cNvPr id="1343" name="Google Shape;1343;p91"/>
          <p:cNvSpPr txBox="1"/>
          <p:nvPr>
            <p:ph type="title"/>
          </p:nvPr>
        </p:nvSpPr>
        <p:spPr>
          <a:xfrm>
            <a:off x="2521800" y="3221225"/>
            <a:ext cx="4100400" cy="4029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44" name="Google Shape;1344;p91"/>
          <p:cNvSpPr txBox="1"/>
          <p:nvPr>
            <p:ph idx="1" type="subTitle"/>
          </p:nvPr>
        </p:nvSpPr>
        <p:spPr>
          <a:xfrm flipH="1">
            <a:off x="2512975" y="2929499"/>
            <a:ext cx="4100400" cy="808500"/>
          </a:xfrm>
          <a:prstGeom prst="rect">
            <a:avLst/>
          </a:prstGeom>
        </p:spPr>
        <p:txBody>
          <a:bodyPr anchorCtr="0" anchor="ctr" bIns="0" lIns="91425" spcFirstLastPara="1" rIns="91425" wrap="square" tIns="0">
            <a:noAutofit/>
          </a:bodyPr>
          <a:lstStyle/>
          <a:p>
            <a:pPr indent="0" lvl="0" marL="0" rtl="0" algn="ctr">
              <a:spcBef>
                <a:spcPts val="0"/>
              </a:spcBef>
              <a:spcAft>
                <a:spcPts val="0"/>
              </a:spcAft>
              <a:buNone/>
            </a:pPr>
            <a:r>
              <a:rPr lang="en" sz="3800"/>
              <a:t>EXPONENTİAL</a:t>
            </a:r>
            <a:endParaRPr sz="3800"/>
          </a:p>
          <a:p>
            <a:pPr indent="0" lvl="0" marL="0" rtl="0" algn="ctr">
              <a:spcBef>
                <a:spcPts val="0"/>
              </a:spcBef>
              <a:spcAft>
                <a:spcPts val="0"/>
              </a:spcAft>
              <a:buNone/>
            </a:pPr>
            <a:r>
              <a:rPr lang="en" sz="3800"/>
              <a:t>SEARCH</a:t>
            </a:r>
            <a:endParaRPr sz="3800"/>
          </a:p>
          <a:p>
            <a:pPr indent="0" lvl="0" marL="0" rtl="0" algn="l">
              <a:spcBef>
                <a:spcPts val="0"/>
              </a:spcBef>
              <a:spcAft>
                <a:spcPts val="0"/>
              </a:spcAft>
              <a:buNone/>
            </a:pPr>
            <a:r>
              <a:t/>
            </a:r>
            <a:endParaRPr sz="3800"/>
          </a:p>
          <a:p>
            <a:pPr indent="0" lvl="0" marL="0" rtl="0" algn="ctr">
              <a:spcBef>
                <a:spcPts val="0"/>
              </a:spcBef>
              <a:spcAft>
                <a:spcPts val="0"/>
              </a:spcAft>
              <a:buNone/>
            </a:pPr>
            <a:r>
              <a:t/>
            </a:r>
            <a:endParaRPr sz="3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92"/>
          <p:cNvSpPr txBox="1"/>
          <p:nvPr>
            <p:ph idx="1" type="subTitle"/>
          </p:nvPr>
        </p:nvSpPr>
        <p:spPr>
          <a:xfrm flipH="1">
            <a:off x="75900" y="1042550"/>
            <a:ext cx="8424300" cy="103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Eksponensial axtarış məhdud siyahılarda axtarış etmək üçün istifadə edilə bilər. Eksponensial axtarış, axtarılan element massivin əvvəlinə yaxın olduqda, ikili axtarış kimi məhdud siyahılar üçün daha ənənəvi axtarışları belə üstələyə bilər. Bunun səbəbi, eksponensial axtarışın O(log i) vaxtında işləyəcəyi, burada i siyahıda axtarılan elementin indeksidir, ikili axtarış isə O(log n) vaxtında işləyəcək, burada n elementlərin sayıdır.siyahıda.</a:t>
            </a:r>
            <a:endParaRPr/>
          </a:p>
        </p:txBody>
      </p:sp>
      <p:sp>
        <p:nvSpPr>
          <p:cNvPr id="1350" name="Google Shape;1350;p92"/>
          <p:cNvSpPr txBox="1"/>
          <p:nvPr>
            <p:ph idx="1" type="subTitle"/>
          </p:nvPr>
        </p:nvSpPr>
        <p:spPr>
          <a:xfrm flipH="1">
            <a:off x="1456800" y="2887950"/>
            <a:ext cx="1960800" cy="52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800">
                <a:solidFill>
                  <a:schemeClr val="dk2"/>
                </a:solidFill>
              </a:rPr>
              <a:t>___</a:t>
            </a:r>
            <a:endParaRPr sz="4800">
              <a:solidFill>
                <a:schemeClr val="dk2"/>
              </a:solidFill>
            </a:endParaRPr>
          </a:p>
        </p:txBody>
      </p:sp>
      <p:grpSp>
        <p:nvGrpSpPr>
          <p:cNvPr id="1351" name="Google Shape;1351;p92"/>
          <p:cNvGrpSpPr/>
          <p:nvPr/>
        </p:nvGrpSpPr>
        <p:grpSpPr>
          <a:xfrm>
            <a:off x="8075136" y="726883"/>
            <a:ext cx="1015038" cy="1948298"/>
            <a:chOff x="7397009" y="1731193"/>
            <a:chExt cx="1781706" cy="3419867"/>
          </a:xfrm>
        </p:grpSpPr>
        <p:sp>
          <p:nvSpPr>
            <p:cNvPr id="1352" name="Google Shape;1352;p92"/>
            <p:cNvSpPr/>
            <p:nvPr/>
          </p:nvSpPr>
          <p:spPr>
            <a:xfrm>
              <a:off x="7858529" y="1731193"/>
              <a:ext cx="1320185" cy="132176"/>
            </a:xfrm>
            <a:custGeom>
              <a:rect b="b" l="l" r="r" t="t"/>
              <a:pathLst>
                <a:path extrusionOk="0" h="1930" w="19277">
                  <a:moveTo>
                    <a:pt x="1" y="1"/>
                  </a:moveTo>
                  <a:lnTo>
                    <a:pt x="1" y="1930"/>
                  </a:lnTo>
                  <a:lnTo>
                    <a:pt x="19277" y="1930"/>
                  </a:lnTo>
                  <a:lnTo>
                    <a:pt x="1927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92"/>
            <p:cNvSpPr/>
            <p:nvPr/>
          </p:nvSpPr>
          <p:spPr>
            <a:xfrm>
              <a:off x="7784360" y="1950550"/>
              <a:ext cx="865993" cy="132176"/>
            </a:xfrm>
            <a:custGeom>
              <a:rect b="b" l="l" r="r" t="t"/>
              <a:pathLst>
                <a:path extrusionOk="0" h="1930" w="12645">
                  <a:moveTo>
                    <a:pt x="0" y="1"/>
                  </a:moveTo>
                  <a:lnTo>
                    <a:pt x="0" y="1929"/>
                  </a:lnTo>
                  <a:lnTo>
                    <a:pt x="12645" y="1929"/>
                  </a:lnTo>
                  <a:lnTo>
                    <a:pt x="1264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92"/>
            <p:cNvSpPr/>
            <p:nvPr/>
          </p:nvSpPr>
          <p:spPr>
            <a:xfrm>
              <a:off x="8855808" y="1950550"/>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92"/>
            <p:cNvSpPr/>
            <p:nvPr/>
          </p:nvSpPr>
          <p:spPr>
            <a:xfrm>
              <a:off x="8445651" y="2169086"/>
              <a:ext cx="733063" cy="132998"/>
            </a:xfrm>
            <a:custGeom>
              <a:rect b="b" l="l" r="r" t="t"/>
              <a:pathLst>
                <a:path extrusionOk="0" h="1942" w="10704">
                  <a:moveTo>
                    <a:pt x="0" y="0"/>
                  </a:moveTo>
                  <a:lnTo>
                    <a:pt x="0" y="1941"/>
                  </a:lnTo>
                  <a:lnTo>
                    <a:pt x="10704" y="1941"/>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92"/>
            <p:cNvSpPr/>
            <p:nvPr/>
          </p:nvSpPr>
          <p:spPr>
            <a:xfrm>
              <a:off x="8738356" y="2388443"/>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92"/>
            <p:cNvSpPr/>
            <p:nvPr/>
          </p:nvSpPr>
          <p:spPr>
            <a:xfrm>
              <a:off x="7990637" y="2388443"/>
              <a:ext cx="597737" cy="132929"/>
            </a:xfrm>
            <a:custGeom>
              <a:rect b="b" l="l" r="r" t="t"/>
              <a:pathLst>
                <a:path extrusionOk="0" h="1941" w="8728">
                  <a:moveTo>
                    <a:pt x="1" y="0"/>
                  </a:moveTo>
                  <a:lnTo>
                    <a:pt x="1" y="1941"/>
                  </a:lnTo>
                  <a:lnTo>
                    <a:pt x="8728" y="1941"/>
                  </a:lnTo>
                  <a:lnTo>
                    <a:pt x="87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92"/>
            <p:cNvSpPr/>
            <p:nvPr/>
          </p:nvSpPr>
          <p:spPr>
            <a:xfrm>
              <a:off x="7683208" y="2607801"/>
              <a:ext cx="1495507" cy="132108"/>
            </a:xfrm>
            <a:custGeom>
              <a:rect b="b" l="l" r="r" t="t"/>
              <a:pathLst>
                <a:path extrusionOk="0" h="1929"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92"/>
            <p:cNvSpPr/>
            <p:nvPr/>
          </p:nvSpPr>
          <p:spPr>
            <a:xfrm>
              <a:off x="8298888" y="2827090"/>
              <a:ext cx="879827" cy="132176"/>
            </a:xfrm>
            <a:custGeom>
              <a:rect b="b" l="l" r="r" t="t"/>
              <a:pathLst>
                <a:path extrusionOk="0" h="1930" w="12847">
                  <a:moveTo>
                    <a:pt x="0" y="1"/>
                  </a:moveTo>
                  <a:lnTo>
                    <a:pt x="0" y="1930"/>
                  </a:lnTo>
                  <a:lnTo>
                    <a:pt x="12847" y="1930"/>
                  </a:lnTo>
                  <a:lnTo>
                    <a:pt x="12847"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92"/>
            <p:cNvSpPr/>
            <p:nvPr/>
          </p:nvSpPr>
          <p:spPr>
            <a:xfrm>
              <a:off x="8855808" y="3046447"/>
              <a:ext cx="322907" cy="132176"/>
            </a:xfrm>
            <a:custGeom>
              <a:rect b="b" l="l" r="r" t="t"/>
              <a:pathLst>
                <a:path extrusionOk="0" h="1930" w="4715">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92"/>
            <p:cNvSpPr/>
            <p:nvPr/>
          </p:nvSpPr>
          <p:spPr>
            <a:xfrm>
              <a:off x="7784360" y="2169086"/>
              <a:ext cx="499050" cy="132998"/>
            </a:xfrm>
            <a:custGeom>
              <a:rect b="b" l="l" r="r" t="t"/>
              <a:pathLst>
                <a:path extrusionOk="0" h="1942" w="7287">
                  <a:moveTo>
                    <a:pt x="0" y="0"/>
                  </a:moveTo>
                  <a:lnTo>
                    <a:pt x="0" y="1941"/>
                  </a:lnTo>
                  <a:lnTo>
                    <a:pt x="7287" y="1941"/>
                  </a:lnTo>
                  <a:lnTo>
                    <a:pt x="72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92"/>
            <p:cNvSpPr/>
            <p:nvPr/>
          </p:nvSpPr>
          <p:spPr>
            <a:xfrm>
              <a:off x="8020017" y="4142344"/>
              <a:ext cx="322975" cy="132176"/>
            </a:xfrm>
            <a:custGeom>
              <a:rect b="b" l="l" r="r" t="t"/>
              <a:pathLst>
                <a:path extrusionOk="0" h="1930" w="4716">
                  <a:moveTo>
                    <a:pt x="0" y="1"/>
                  </a:moveTo>
                  <a:lnTo>
                    <a:pt x="0" y="1929"/>
                  </a:lnTo>
                  <a:lnTo>
                    <a:pt x="4715" y="1929"/>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92"/>
            <p:cNvSpPr/>
            <p:nvPr/>
          </p:nvSpPr>
          <p:spPr>
            <a:xfrm>
              <a:off x="7521789" y="4142344"/>
              <a:ext cx="322153" cy="132176"/>
            </a:xfrm>
            <a:custGeom>
              <a:rect b="b" l="l" r="r" t="t"/>
              <a:pathLst>
                <a:path extrusionOk="0" h="1930" w="4704">
                  <a:moveTo>
                    <a:pt x="0" y="1"/>
                  </a:moveTo>
                  <a:lnTo>
                    <a:pt x="0" y="1929"/>
                  </a:lnTo>
                  <a:lnTo>
                    <a:pt x="4703" y="1929"/>
                  </a:lnTo>
                  <a:lnTo>
                    <a:pt x="4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92"/>
            <p:cNvSpPr/>
            <p:nvPr/>
          </p:nvSpPr>
          <p:spPr>
            <a:xfrm>
              <a:off x="8152056" y="3264983"/>
              <a:ext cx="1026659" cy="132998"/>
            </a:xfrm>
            <a:custGeom>
              <a:rect b="b" l="l" r="r" t="t"/>
              <a:pathLst>
                <a:path extrusionOk="0" h="1942" w="14991">
                  <a:moveTo>
                    <a:pt x="1" y="0"/>
                  </a:moveTo>
                  <a:lnTo>
                    <a:pt x="1" y="1941"/>
                  </a:lnTo>
                  <a:lnTo>
                    <a:pt x="14991" y="1941"/>
                  </a:lnTo>
                  <a:lnTo>
                    <a:pt x="14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92"/>
            <p:cNvSpPr/>
            <p:nvPr/>
          </p:nvSpPr>
          <p:spPr>
            <a:xfrm>
              <a:off x="7784360" y="3484340"/>
              <a:ext cx="807301" cy="132929"/>
            </a:xfrm>
            <a:custGeom>
              <a:rect b="b" l="l" r="r" t="t"/>
              <a:pathLst>
                <a:path extrusionOk="0" h="1941" w="11788">
                  <a:moveTo>
                    <a:pt x="0" y="0"/>
                  </a:moveTo>
                  <a:lnTo>
                    <a:pt x="0" y="1941"/>
                  </a:lnTo>
                  <a:lnTo>
                    <a:pt x="11787" y="1941"/>
                  </a:lnTo>
                  <a:lnTo>
                    <a:pt x="1178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92"/>
            <p:cNvSpPr/>
            <p:nvPr/>
          </p:nvSpPr>
          <p:spPr>
            <a:xfrm>
              <a:off x="8738356" y="3484340"/>
              <a:ext cx="440359" cy="132929"/>
            </a:xfrm>
            <a:custGeom>
              <a:rect b="b" l="l" r="r" t="t"/>
              <a:pathLst>
                <a:path extrusionOk="0" h="1941" w="6430">
                  <a:moveTo>
                    <a:pt x="1" y="0"/>
                  </a:moveTo>
                  <a:lnTo>
                    <a:pt x="1" y="1941"/>
                  </a:lnTo>
                  <a:lnTo>
                    <a:pt x="6430" y="1941"/>
                  </a:lnTo>
                  <a:lnTo>
                    <a:pt x="643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92"/>
            <p:cNvSpPr/>
            <p:nvPr/>
          </p:nvSpPr>
          <p:spPr>
            <a:xfrm>
              <a:off x="7931945" y="3046447"/>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92"/>
            <p:cNvSpPr/>
            <p:nvPr/>
          </p:nvSpPr>
          <p:spPr>
            <a:xfrm>
              <a:off x="8445651" y="3703698"/>
              <a:ext cx="733063" cy="132108"/>
            </a:xfrm>
            <a:custGeom>
              <a:rect b="b" l="l" r="r" t="t"/>
              <a:pathLst>
                <a:path extrusionOk="0" h="1929" w="10704">
                  <a:moveTo>
                    <a:pt x="0" y="0"/>
                  </a:moveTo>
                  <a:lnTo>
                    <a:pt x="0" y="1929"/>
                  </a:lnTo>
                  <a:lnTo>
                    <a:pt x="10704" y="1929"/>
                  </a:lnTo>
                  <a:lnTo>
                    <a:pt x="1070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92"/>
            <p:cNvSpPr/>
            <p:nvPr/>
          </p:nvSpPr>
          <p:spPr>
            <a:xfrm>
              <a:off x="8855808" y="3922987"/>
              <a:ext cx="322907" cy="132176"/>
            </a:xfrm>
            <a:custGeom>
              <a:rect b="b" l="l" r="r" t="t"/>
              <a:pathLst>
                <a:path extrusionOk="0" h="1930" w="4715">
                  <a:moveTo>
                    <a:pt x="0" y="1"/>
                  </a:moveTo>
                  <a:lnTo>
                    <a:pt x="0" y="1930"/>
                  </a:lnTo>
                  <a:lnTo>
                    <a:pt x="4715" y="1930"/>
                  </a:lnTo>
                  <a:lnTo>
                    <a:pt x="4715"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92"/>
            <p:cNvSpPr/>
            <p:nvPr/>
          </p:nvSpPr>
          <p:spPr>
            <a:xfrm>
              <a:off x="7990637" y="3703698"/>
              <a:ext cx="322975" cy="132108"/>
            </a:xfrm>
            <a:custGeom>
              <a:rect b="b" l="l" r="r" t="t"/>
              <a:pathLst>
                <a:path extrusionOk="0" h="1929" w="4716">
                  <a:moveTo>
                    <a:pt x="1" y="0"/>
                  </a:moveTo>
                  <a:lnTo>
                    <a:pt x="1" y="1929"/>
                  </a:lnTo>
                  <a:lnTo>
                    <a:pt x="4715" y="1929"/>
                  </a:lnTo>
                  <a:lnTo>
                    <a:pt x="471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92"/>
            <p:cNvSpPr/>
            <p:nvPr/>
          </p:nvSpPr>
          <p:spPr>
            <a:xfrm>
              <a:off x="8445651" y="4142344"/>
              <a:ext cx="733063" cy="132176"/>
            </a:xfrm>
            <a:custGeom>
              <a:rect b="b" l="l" r="r" t="t"/>
              <a:pathLst>
                <a:path extrusionOk="0" h="1930" w="10704">
                  <a:moveTo>
                    <a:pt x="0" y="1"/>
                  </a:moveTo>
                  <a:lnTo>
                    <a:pt x="0" y="1929"/>
                  </a:lnTo>
                  <a:lnTo>
                    <a:pt x="10704" y="1929"/>
                  </a:lnTo>
                  <a:lnTo>
                    <a:pt x="107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92"/>
            <p:cNvSpPr/>
            <p:nvPr/>
          </p:nvSpPr>
          <p:spPr>
            <a:xfrm>
              <a:off x="7858529" y="3922987"/>
              <a:ext cx="862774" cy="132176"/>
            </a:xfrm>
            <a:custGeom>
              <a:rect b="b" l="l" r="r" t="t"/>
              <a:pathLst>
                <a:path extrusionOk="0" h="1930" w="12598">
                  <a:moveTo>
                    <a:pt x="1" y="1"/>
                  </a:moveTo>
                  <a:lnTo>
                    <a:pt x="1" y="1930"/>
                  </a:lnTo>
                  <a:lnTo>
                    <a:pt x="12598" y="1930"/>
                  </a:lnTo>
                  <a:lnTo>
                    <a:pt x="125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92"/>
            <p:cNvSpPr/>
            <p:nvPr/>
          </p:nvSpPr>
          <p:spPr>
            <a:xfrm>
              <a:off x="7683208" y="4361702"/>
              <a:ext cx="1495507" cy="132176"/>
            </a:xfrm>
            <a:custGeom>
              <a:rect b="b" l="l" r="r" t="t"/>
              <a:pathLst>
                <a:path extrusionOk="0" h="1930" w="21837">
                  <a:moveTo>
                    <a:pt x="1" y="0"/>
                  </a:moveTo>
                  <a:lnTo>
                    <a:pt x="1" y="1929"/>
                  </a:lnTo>
                  <a:lnTo>
                    <a:pt x="21837" y="1929"/>
                  </a:lnTo>
                  <a:lnTo>
                    <a:pt x="2183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92"/>
            <p:cNvSpPr/>
            <p:nvPr/>
          </p:nvSpPr>
          <p:spPr>
            <a:xfrm>
              <a:off x="8767736" y="4580237"/>
              <a:ext cx="410978" cy="132929"/>
            </a:xfrm>
            <a:custGeom>
              <a:rect b="b" l="l" r="r" t="t"/>
              <a:pathLst>
                <a:path extrusionOk="0" h="1941" w="6001">
                  <a:moveTo>
                    <a:pt x="0" y="0"/>
                  </a:moveTo>
                  <a:lnTo>
                    <a:pt x="0" y="1941"/>
                  </a:lnTo>
                  <a:lnTo>
                    <a:pt x="6001" y="1941"/>
                  </a:lnTo>
                  <a:lnTo>
                    <a:pt x="600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92"/>
            <p:cNvSpPr/>
            <p:nvPr/>
          </p:nvSpPr>
          <p:spPr>
            <a:xfrm>
              <a:off x="7814494" y="4580237"/>
              <a:ext cx="773880" cy="132929"/>
            </a:xfrm>
            <a:custGeom>
              <a:rect b="b" l="l" r="r" t="t"/>
              <a:pathLst>
                <a:path extrusionOk="0" h="1941" w="11300">
                  <a:moveTo>
                    <a:pt x="1" y="0"/>
                  </a:moveTo>
                  <a:lnTo>
                    <a:pt x="1" y="1941"/>
                  </a:lnTo>
                  <a:lnTo>
                    <a:pt x="11300" y="1941"/>
                  </a:lnTo>
                  <a:lnTo>
                    <a:pt x="1130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92"/>
            <p:cNvSpPr/>
            <p:nvPr/>
          </p:nvSpPr>
          <p:spPr>
            <a:xfrm>
              <a:off x="7397009" y="4799526"/>
              <a:ext cx="833394" cy="132998"/>
            </a:xfrm>
            <a:custGeom>
              <a:rect b="b" l="l" r="r" t="t"/>
              <a:pathLst>
                <a:path extrusionOk="0" h="1942" w="12169">
                  <a:moveTo>
                    <a:pt x="1" y="1"/>
                  </a:moveTo>
                  <a:lnTo>
                    <a:pt x="1" y="1942"/>
                  </a:lnTo>
                  <a:lnTo>
                    <a:pt x="12169" y="1942"/>
                  </a:lnTo>
                  <a:lnTo>
                    <a:pt x="1216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92"/>
            <p:cNvSpPr/>
            <p:nvPr/>
          </p:nvSpPr>
          <p:spPr>
            <a:xfrm>
              <a:off x="8382851" y="4799526"/>
              <a:ext cx="795864" cy="132998"/>
            </a:xfrm>
            <a:custGeom>
              <a:rect b="b" l="l" r="r" t="t"/>
              <a:pathLst>
                <a:path extrusionOk="0" h="1942" w="11621">
                  <a:moveTo>
                    <a:pt x="0" y="1"/>
                  </a:moveTo>
                  <a:lnTo>
                    <a:pt x="0" y="1942"/>
                  </a:lnTo>
                  <a:lnTo>
                    <a:pt x="11621" y="1942"/>
                  </a:lnTo>
                  <a:lnTo>
                    <a:pt x="1162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92"/>
            <p:cNvSpPr/>
            <p:nvPr/>
          </p:nvSpPr>
          <p:spPr>
            <a:xfrm>
              <a:off x="8064053" y="5018884"/>
              <a:ext cx="1114662" cy="132176"/>
            </a:xfrm>
            <a:custGeom>
              <a:rect b="b" l="l" r="r" t="t"/>
              <a:pathLst>
                <a:path extrusionOk="0" h="1930" w="16276">
                  <a:moveTo>
                    <a:pt x="0" y="1"/>
                  </a:moveTo>
                  <a:lnTo>
                    <a:pt x="0" y="1930"/>
                  </a:lnTo>
                  <a:lnTo>
                    <a:pt x="16276" y="1930"/>
                  </a:lnTo>
                  <a:lnTo>
                    <a:pt x="162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79" name="Google Shape;1379;p92"/>
          <p:cNvPicPr preferRelativeResize="0"/>
          <p:nvPr/>
        </p:nvPicPr>
        <p:blipFill rotWithShape="1">
          <a:blip r:embed="rId3">
            <a:alphaModFix/>
          </a:blip>
          <a:srcRect b="56890" l="0" r="0" t="0"/>
          <a:stretch/>
        </p:blipFill>
        <p:spPr>
          <a:xfrm>
            <a:off x="4361600" y="3022800"/>
            <a:ext cx="4804775" cy="1882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grpSp>
        <p:nvGrpSpPr>
          <p:cNvPr id="1060" name="Google Shape;1060;p77"/>
          <p:cNvGrpSpPr/>
          <p:nvPr/>
        </p:nvGrpSpPr>
        <p:grpSpPr>
          <a:xfrm>
            <a:off x="966240" y="1638993"/>
            <a:ext cx="737100" cy="737100"/>
            <a:chOff x="991075" y="1881675"/>
            <a:chExt cx="737100" cy="737100"/>
          </a:xfrm>
        </p:grpSpPr>
        <p:sp>
          <p:nvSpPr>
            <p:cNvPr id="1061" name="Google Shape;1061;p77"/>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77"/>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3" name="Google Shape;1063;p77"/>
          <p:cNvGrpSpPr/>
          <p:nvPr/>
        </p:nvGrpSpPr>
        <p:grpSpPr>
          <a:xfrm>
            <a:off x="3547346" y="1638993"/>
            <a:ext cx="737100" cy="737100"/>
            <a:chOff x="991075" y="1881675"/>
            <a:chExt cx="737100" cy="737100"/>
          </a:xfrm>
        </p:grpSpPr>
        <p:sp>
          <p:nvSpPr>
            <p:cNvPr id="1064" name="Google Shape;1064;p77"/>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77"/>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6" name="Google Shape;1066;p77"/>
          <p:cNvGrpSpPr/>
          <p:nvPr/>
        </p:nvGrpSpPr>
        <p:grpSpPr>
          <a:xfrm>
            <a:off x="6149176" y="1639018"/>
            <a:ext cx="737100" cy="737100"/>
            <a:chOff x="991075" y="1881675"/>
            <a:chExt cx="737100" cy="737100"/>
          </a:xfrm>
        </p:grpSpPr>
        <p:sp>
          <p:nvSpPr>
            <p:cNvPr id="1067" name="Google Shape;1067;p77"/>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77"/>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9" name="Google Shape;1069;p77"/>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solidFill>
                  <a:srgbClr val="E9EEF1"/>
                </a:solidFill>
              </a:rPr>
              <a:t>LINE</a:t>
            </a:r>
            <a:r>
              <a:rPr lang="en">
                <a:solidFill>
                  <a:srgbClr val="E9EEF1"/>
                </a:solidFill>
              </a:rPr>
              <a:t>A</a:t>
            </a:r>
            <a:r>
              <a:rPr lang="en">
                <a:solidFill>
                  <a:srgbClr val="E9EEF1"/>
                </a:solidFill>
              </a:rPr>
              <a:t>R SEARCH</a:t>
            </a:r>
            <a:endParaRPr>
              <a:solidFill>
                <a:srgbClr val="E9EEF1"/>
              </a:solidFill>
            </a:endParaRPr>
          </a:p>
        </p:txBody>
      </p:sp>
      <p:sp>
        <p:nvSpPr>
          <p:cNvPr id="1070" name="Google Shape;1070;p77"/>
          <p:cNvSpPr txBox="1"/>
          <p:nvPr>
            <p:ph idx="1" type="subTitle"/>
          </p:nvPr>
        </p:nvSpPr>
        <p:spPr>
          <a:xfrm>
            <a:off x="892000" y="2868575"/>
            <a:ext cx="2325600" cy="18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t>
            </a:r>
            <a:r>
              <a:rPr lang="en"/>
              <a:t>iyahıda elementi tapmaq üçün ardıcıl olaraq siyahının hər bir elementini yoxlayır.</a:t>
            </a:r>
            <a:endParaRPr/>
          </a:p>
        </p:txBody>
      </p:sp>
      <p:sp>
        <p:nvSpPr>
          <p:cNvPr id="1071" name="Google Shape;1071;p77"/>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/BINARY SEARCH</a:t>
            </a:r>
            <a:endParaRPr/>
          </a:p>
        </p:txBody>
      </p:sp>
      <p:sp>
        <p:nvSpPr>
          <p:cNvPr id="1072" name="Google Shape;1072;p77"/>
          <p:cNvSpPr txBox="1"/>
          <p:nvPr>
            <p:ph idx="3" type="subTitle"/>
          </p:nvPr>
        </p:nvSpPr>
        <p:spPr>
          <a:xfrm>
            <a:off x="3607450" y="3021002"/>
            <a:ext cx="2176200" cy="19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t>
            </a:r>
            <a:r>
              <a:rPr lang="en"/>
              <a:t>ədəf dəyəri massivin orta elementi ilə müqayisə edərək </a:t>
            </a:r>
            <a:r>
              <a:rPr lang="en"/>
              <a:t>mövqeyini tapır.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73" name="Google Shape;1073;p77"/>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/JUMP SEARCH</a:t>
            </a:r>
            <a:endParaRPr/>
          </a:p>
        </p:txBody>
      </p:sp>
      <p:sp>
        <p:nvSpPr>
          <p:cNvPr id="1074" name="Google Shape;1074;p77"/>
          <p:cNvSpPr txBox="1"/>
          <p:nvPr>
            <p:ph idx="5" type="subTitle"/>
          </p:nvPr>
        </p:nvSpPr>
        <p:spPr>
          <a:xfrm>
            <a:off x="6026425" y="2686600"/>
            <a:ext cx="2176200" cy="2293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sabit addımlarla irəli tullanaraq və ya bəzi elementləri atlayaraq daha az elementi yoxlayır.</a:t>
            </a:r>
            <a:endParaRPr/>
          </a:p>
        </p:txBody>
      </p:sp>
      <p:grpSp>
        <p:nvGrpSpPr>
          <p:cNvPr id="1075" name="Google Shape;1075;p77"/>
          <p:cNvGrpSpPr/>
          <p:nvPr/>
        </p:nvGrpSpPr>
        <p:grpSpPr>
          <a:xfrm>
            <a:off x="1130288" y="1832203"/>
            <a:ext cx="408999" cy="350681"/>
            <a:chOff x="3159447" y="1439568"/>
            <a:chExt cx="385957" cy="330924"/>
          </a:xfrm>
        </p:grpSpPr>
        <p:sp>
          <p:nvSpPr>
            <p:cNvPr id="1076" name="Google Shape;1076;p77"/>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77"/>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77"/>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77"/>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77"/>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77"/>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77"/>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77"/>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77"/>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77"/>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77"/>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77"/>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77"/>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77"/>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77"/>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77"/>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77"/>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77"/>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4" name="Google Shape;1094;p77">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5" name="Google Shape;1095;p77"/>
          <p:cNvGrpSpPr/>
          <p:nvPr/>
        </p:nvGrpSpPr>
        <p:grpSpPr>
          <a:xfrm>
            <a:off x="7819199" y="752550"/>
            <a:ext cx="604800" cy="147600"/>
            <a:chOff x="7688649" y="828750"/>
            <a:chExt cx="604800" cy="147600"/>
          </a:xfrm>
        </p:grpSpPr>
        <p:sp>
          <p:nvSpPr>
            <p:cNvPr id="1096" name="Google Shape;1096;p77"/>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77"/>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77"/>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9" name="Google Shape;1099;p77"/>
          <p:cNvGrpSpPr/>
          <p:nvPr/>
        </p:nvGrpSpPr>
        <p:grpSpPr>
          <a:xfrm>
            <a:off x="3721763" y="1832228"/>
            <a:ext cx="408999" cy="350681"/>
            <a:chOff x="3159447" y="1439568"/>
            <a:chExt cx="385957" cy="330924"/>
          </a:xfrm>
        </p:grpSpPr>
        <p:sp>
          <p:nvSpPr>
            <p:cNvPr id="1100" name="Google Shape;1100;p77"/>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77"/>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77"/>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77"/>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77"/>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77"/>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77"/>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77"/>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77"/>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77"/>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77"/>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77"/>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77"/>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77"/>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77"/>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77"/>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77"/>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77"/>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18" name="Google Shape;1118;p77"/>
          <p:cNvGrpSpPr/>
          <p:nvPr/>
        </p:nvGrpSpPr>
        <p:grpSpPr>
          <a:xfrm>
            <a:off x="6292513" y="1832240"/>
            <a:ext cx="408999" cy="350681"/>
            <a:chOff x="3159447" y="1439568"/>
            <a:chExt cx="385957" cy="330924"/>
          </a:xfrm>
        </p:grpSpPr>
        <p:sp>
          <p:nvSpPr>
            <p:cNvPr id="1119" name="Google Shape;1119;p77"/>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77"/>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77"/>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77"/>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77"/>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77"/>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77"/>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77"/>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77"/>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77"/>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77"/>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77"/>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77"/>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77"/>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77"/>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77"/>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77"/>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77"/>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grpSp>
        <p:nvGrpSpPr>
          <p:cNvPr id="1141" name="Google Shape;1141;p78"/>
          <p:cNvGrpSpPr/>
          <p:nvPr/>
        </p:nvGrpSpPr>
        <p:grpSpPr>
          <a:xfrm>
            <a:off x="966240" y="1638993"/>
            <a:ext cx="737100" cy="737100"/>
            <a:chOff x="991075" y="1881675"/>
            <a:chExt cx="737100" cy="737100"/>
          </a:xfrm>
        </p:grpSpPr>
        <p:sp>
          <p:nvSpPr>
            <p:cNvPr id="1142" name="Google Shape;1142;p78"/>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78"/>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4" name="Google Shape;1144;p78"/>
          <p:cNvGrpSpPr/>
          <p:nvPr/>
        </p:nvGrpSpPr>
        <p:grpSpPr>
          <a:xfrm>
            <a:off x="3547346" y="1638993"/>
            <a:ext cx="737100" cy="737100"/>
            <a:chOff x="991075" y="1881675"/>
            <a:chExt cx="737100" cy="737100"/>
          </a:xfrm>
        </p:grpSpPr>
        <p:sp>
          <p:nvSpPr>
            <p:cNvPr id="1145" name="Google Shape;1145;p78"/>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78"/>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7" name="Google Shape;1147;p78"/>
          <p:cNvGrpSpPr/>
          <p:nvPr/>
        </p:nvGrpSpPr>
        <p:grpSpPr>
          <a:xfrm>
            <a:off x="6149176" y="1639018"/>
            <a:ext cx="737100" cy="737100"/>
            <a:chOff x="991075" y="1881675"/>
            <a:chExt cx="737100" cy="737100"/>
          </a:xfrm>
        </p:grpSpPr>
        <p:sp>
          <p:nvSpPr>
            <p:cNvPr id="1148" name="Google Shape;1148;p78"/>
            <p:cNvSpPr/>
            <p:nvPr/>
          </p:nvSpPr>
          <p:spPr>
            <a:xfrm>
              <a:off x="994970" y="1883200"/>
              <a:ext cx="733200" cy="733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78"/>
            <p:cNvSpPr/>
            <p:nvPr/>
          </p:nvSpPr>
          <p:spPr>
            <a:xfrm rot="10800000">
              <a:off x="991075" y="1881675"/>
              <a:ext cx="737100" cy="737100"/>
            </a:xfrm>
            <a:prstGeom prst="pie">
              <a:avLst>
                <a:gd fmla="val 5438597" name="adj1"/>
                <a:gd fmla="val 162000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0" name="Google Shape;1150;p78"/>
          <p:cNvSpPr txBox="1"/>
          <p:nvPr>
            <p:ph type="title"/>
          </p:nvPr>
        </p:nvSpPr>
        <p:spPr>
          <a:xfrm>
            <a:off x="891995" y="2553275"/>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solidFill>
                  <a:srgbClr val="E9EEF1"/>
                </a:solidFill>
              </a:rPr>
              <a:t>INTERPOLATION</a:t>
            </a:r>
            <a:r>
              <a:rPr lang="en">
                <a:solidFill>
                  <a:srgbClr val="E9EEF1"/>
                </a:solidFill>
              </a:rPr>
              <a:t> SEARCH</a:t>
            </a:r>
            <a:endParaRPr>
              <a:solidFill>
                <a:srgbClr val="E9EEF1"/>
              </a:solidFill>
            </a:endParaRPr>
          </a:p>
        </p:txBody>
      </p:sp>
      <p:sp>
        <p:nvSpPr>
          <p:cNvPr id="1151" name="Google Shape;1151;p78"/>
          <p:cNvSpPr txBox="1"/>
          <p:nvPr>
            <p:ph idx="1" type="subTitle"/>
          </p:nvPr>
        </p:nvSpPr>
        <p:spPr>
          <a:xfrm>
            <a:off x="802150" y="2902275"/>
            <a:ext cx="2517600" cy="180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a:t>
            </a:r>
            <a:r>
              <a:rPr lang="en"/>
              <a:t>assivdəki bütün elementlər sıralanır və vahid paylanma aparılır. Ara nöqtələrdə funksiyanı qiymətləndirə bilir</a:t>
            </a:r>
            <a:endParaRPr/>
          </a:p>
        </p:txBody>
      </p:sp>
      <p:sp>
        <p:nvSpPr>
          <p:cNvPr id="1152" name="Google Shape;1152;p78"/>
          <p:cNvSpPr txBox="1"/>
          <p:nvPr>
            <p:ph idx="2" type="title"/>
          </p:nvPr>
        </p:nvSpPr>
        <p:spPr>
          <a:xfrm>
            <a:off x="3483900" y="2553275"/>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/EXPONENTIAL SEARCH</a:t>
            </a:r>
            <a:endParaRPr/>
          </a:p>
        </p:txBody>
      </p:sp>
      <p:sp>
        <p:nvSpPr>
          <p:cNvPr id="1153" name="Google Shape;1153;p78"/>
          <p:cNvSpPr txBox="1"/>
          <p:nvPr>
            <p:ph idx="3" type="subTitle"/>
          </p:nvPr>
        </p:nvSpPr>
        <p:spPr>
          <a:xfrm>
            <a:off x="3607450" y="3021000"/>
            <a:ext cx="2052600" cy="190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Elementin mövcud olduğu aralığı tapır </a:t>
            </a:r>
            <a:endParaRPr/>
          </a:p>
          <a:p>
            <a:pPr indent="0" lvl="0" marL="0" rtl="0" algn="l">
              <a:spcBef>
                <a:spcPts val="0"/>
              </a:spcBef>
              <a:spcAft>
                <a:spcPts val="0"/>
              </a:spcAft>
              <a:buNone/>
            </a:pPr>
            <a:r>
              <a:rPr lang="en"/>
              <a:t>və diapazonda binar search edir.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154" name="Google Shape;1154;p78"/>
          <p:cNvSpPr txBox="1"/>
          <p:nvPr>
            <p:ph idx="4" type="title"/>
          </p:nvPr>
        </p:nvSpPr>
        <p:spPr>
          <a:xfrm>
            <a:off x="6071355" y="2553300"/>
            <a:ext cx="2176200" cy="46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/FIBONACCI SEARCH</a:t>
            </a:r>
            <a:endParaRPr/>
          </a:p>
        </p:txBody>
      </p:sp>
      <p:sp>
        <p:nvSpPr>
          <p:cNvPr id="1155" name="Google Shape;1155;p78"/>
          <p:cNvSpPr txBox="1"/>
          <p:nvPr>
            <p:ph idx="5" type="subTitle"/>
          </p:nvPr>
        </p:nvSpPr>
        <p:spPr>
          <a:xfrm>
            <a:off x="6023950" y="2137050"/>
            <a:ext cx="2463900" cy="3407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Ç</a:t>
            </a:r>
            <a:r>
              <a:rPr lang="en"/>
              <a:t>eşidlənmiş massivdə elementi axtarmaq üçün Fibonaççi nömrələrindən istifadə edən müqayisəyə əsaslanır.</a:t>
            </a:r>
            <a:endParaRPr/>
          </a:p>
        </p:txBody>
      </p:sp>
      <p:grpSp>
        <p:nvGrpSpPr>
          <p:cNvPr id="1156" name="Google Shape;1156;p78"/>
          <p:cNvGrpSpPr/>
          <p:nvPr/>
        </p:nvGrpSpPr>
        <p:grpSpPr>
          <a:xfrm>
            <a:off x="1130288" y="1832203"/>
            <a:ext cx="408999" cy="350681"/>
            <a:chOff x="3159447" y="1439568"/>
            <a:chExt cx="385957" cy="330924"/>
          </a:xfrm>
        </p:grpSpPr>
        <p:sp>
          <p:nvSpPr>
            <p:cNvPr id="1157" name="Google Shape;1157;p78"/>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78"/>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78"/>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78"/>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78"/>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78"/>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78"/>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78"/>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78"/>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78"/>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78"/>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78"/>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78"/>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78"/>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78"/>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78"/>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78"/>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78"/>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5" name="Google Shape;1175;p78">
            <a:hlinkClick/>
          </p:cNvPr>
          <p:cNvSpPr/>
          <p:nvPr/>
        </p:nvSpPr>
        <p:spPr>
          <a:xfrm>
            <a:off x="276600" y="4821475"/>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6" name="Google Shape;1176;p78"/>
          <p:cNvGrpSpPr/>
          <p:nvPr/>
        </p:nvGrpSpPr>
        <p:grpSpPr>
          <a:xfrm>
            <a:off x="7819199" y="752550"/>
            <a:ext cx="604800" cy="147600"/>
            <a:chOff x="7688649" y="828750"/>
            <a:chExt cx="604800" cy="147600"/>
          </a:xfrm>
        </p:grpSpPr>
        <p:sp>
          <p:nvSpPr>
            <p:cNvPr id="1177" name="Google Shape;1177;p78"/>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78"/>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78"/>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78"/>
          <p:cNvGrpSpPr/>
          <p:nvPr/>
        </p:nvGrpSpPr>
        <p:grpSpPr>
          <a:xfrm>
            <a:off x="3721763" y="1832228"/>
            <a:ext cx="408999" cy="350681"/>
            <a:chOff x="3159447" y="1439568"/>
            <a:chExt cx="385957" cy="330924"/>
          </a:xfrm>
        </p:grpSpPr>
        <p:sp>
          <p:nvSpPr>
            <p:cNvPr id="1181" name="Google Shape;1181;p78"/>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78"/>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78"/>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78"/>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78"/>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78"/>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78"/>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78"/>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78"/>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78"/>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78"/>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78"/>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78"/>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78"/>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78"/>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78"/>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78"/>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78"/>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9" name="Google Shape;1199;p78"/>
          <p:cNvGrpSpPr/>
          <p:nvPr/>
        </p:nvGrpSpPr>
        <p:grpSpPr>
          <a:xfrm>
            <a:off x="6292513" y="1832240"/>
            <a:ext cx="408999" cy="350681"/>
            <a:chOff x="3159447" y="1439568"/>
            <a:chExt cx="385957" cy="330924"/>
          </a:xfrm>
        </p:grpSpPr>
        <p:sp>
          <p:nvSpPr>
            <p:cNvPr id="1200" name="Google Shape;1200;p78"/>
            <p:cNvSpPr/>
            <p:nvPr/>
          </p:nvSpPr>
          <p:spPr>
            <a:xfrm>
              <a:off x="3336474" y="1439568"/>
              <a:ext cx="208930" cy="221453"/>
            </a:xfrm>
            <a:custGeom>
              <a:rect b="b" l="l" r="r" t="t"/>
              <a:pathLst>
                <a:path extrusionOk="0" h="8205" w="7741">
                  <a:moveTo>
                    <a:pt x="579" y="1"/>
                  </a:moveTo>
                  <a:lnTo>
                    <a:pt x="0" y="8205"/>
                  </a:lnTo>
                  <a:lnTo>
                    <a:pt x="7741" y="7718"/>
                  </a:lnTo>
                  <a:lnTo>
                    <a:pt x="774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78"/>
            <p:cNvSpPr/>
            <p:nvPr/>
          </p:nvSpPr>
          <p:spPr>
            <a:xfrm>
              <a:off x="3159447" y="1439568"/>
              <a:ext cx="192682" cy="221453"/>
            </a:xfrm>
            <a:custGeom>
              <a:rect b="b" l="l" r="r" t="t"/>
              <a:pathLst>
                <a:path extrusionOk="0" h="8205" w="7139">
                  <a:moveTo>
                    <a:pt x="1" y="1"/>
                  </a:moveTo>
                  <a:lnTo>
                    <a:pt x="1" y="7718"/>
                  </a:lnTo>
                  <a:lnTo>
                    <a:pt x="7138" y="8205"/>
                  </a:lnTo>
                  <a:lnTo>
                    <a:pt x="71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78"/>
            <p:cNvSpPr/>
            <p:nvPr/>
          </p:nvSpPr>
          <p:spPr>
            <a:xfrm>
              <a:off x="3336474" y="1694785"/>
              <a:ext cx="78190" cy="62563"/>
            </a:xfrm>
            <a:custGeom>
              <a:rect b="b" l="l" r="r" t="t"/>
              <a:pathLst>
                <a:path extrusionOk="0" h="2318" w="2897">
                  <a:moveTo>
                    <a:pt x="0" y="0"/>
                  </a:moveTo>
                  <a:lnTo>
                    <a:pt x="579" y="2318"/>
                  </a:lnTo>
                  <a:lnTo>
                    <a:pt x="2897" y="2318"/>
                  </a:lnTo>
                  <a:lnTo>
                    <a:pt x="2897" y="579"/>
                  </a:lnTo>
                  <a:lnTo>
                    <a:pt x="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78"/>
            <p:cNvSpPr/>
            <p:nvPr/>
          </p:nvSpPr>
          <p:spPr>
            <a:xfrm>
              <a:off x="3289538" y="1694785"/>
              <a:ext cx="62590" cy="62563"/>
            </a:xfrm>
            <a:custGeom>
              <a:rect b="b" l="l" r="r" t="t"/>
              <a:pathLst>
                <a:path extrusionOk="0" h="2318" w="2319">
                  <a:moveTo>
                    <a:pt x="2318" y="0"/>
                  </a:moveTo>
                  <a:lnTo>
                    <a:pt x="1" y="579"/>
                  </a:lnTo>
                  <a:lnTo>
                    <a:pt x="1" y="2318"/>
                  </a:lnTo>
                  <a:lnTo>
                    <a:pt x="2318" y="2318"/>
                  </a:lnTo>
                  <a:lnTo>
                    <a:pt x="231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78"/>
            <p:cNvSpPr/>
            <p:nvPr/>
          </p:nvSpPr>
          <p:spPr>
            <a:xfrm>
              <a:off x="3344598" y="1746687"/>
              <a:ext cx="106988" cy="23805"/>
            </a:xfrm>
            <a:custGeom>
              <a:rect b="b" l="l" r="r" t="t"/>
              <a:pathLst>
                <a:path extrusionOk="0" h="882" w="3964">
                  <a:moveTo>
                    <a:pt x="278" y="1"/>
                  </a:moveTo>
                  <a:lnTo>
                    <a:pt x="0" y="395"/>
                  </a:lnTo>
                  <a:lnTo>
                    <a:pt x="278" y="881"/>
                  </a:lnTo>
                  <a:lnTo>
                    <a:pt x="3963" y="881"/>
                  </a:lnTo>
                  <a:lnTo>
                    <a:pt x="396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78"/>
            <p:cNvSpPr/>
            <p:nvPr/>
          </p:nvSpPr>
          <p:spPr>
            <a:xfrm>
              <a:off x="3253264" y="1746687"/>
              <a:ext cx="98864" cy="23805"/>
            </a:xfrm>
            <a:custGeom>
              <a:rect b="b" l="l" r="r" t="t"/>
              <a:pathLst>
                <a:path extrusionOk="0" h="882" w="3663">
                  <a:moveTo>
                    <a:pt x="1" y="1"/>
                  </a:moveTo>
                  <a:lnTo>
                    <a:pt x="1" y="881"/>
                  </a:lnTo>
                  <a:lnTo>
                    <a:pt x="3662" y="881"/>
                  </a:lnTo>
                  <a:lnTo>
                    <a:pt x="3662"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78"/>
            <p:cNvSpPr/>
            <p:nvPr/>
          </p:nvSpPr>
          <p:spPr>
            <a:xfrm>
              <a:off x="3336474" y="1647850"/>
              <a:ext cx="208930" cy="62590"/>
            </a:xfrm>
            <a:custGeom>
              <a:rect b="b" l="l" r="r" t="t"/>
              <a:pathLst>
                <a:path extrusionOk="0" h="2319" w="7741">
                  <a:moveTo>
                    <a:pt x="579" y="1"/>
                  </a:moveTo>
                  <a:lnTo>
                    <a:pt x="0" y="1160"/>
                  </a:lnTo>
                  <a:lnTo>
                    <a:pt x="579" y="2318"/>
                  </a:lnTo>
                  <a:lnTo>
                    <a:pt x="7741" y="2318"/>
                  </a:lnTo>
                  <a:lnTo>
                    <a:pt x="77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78"/>
            <p:cNvSpPr/>
            <p:nvPr/>
          </p:nvSpPr>
          <p:spPr>
            <a:xfrm>
              <a:off x="3159447" y="1647850"/>
              <a:ext cx="192682" cy="62590"/>
            </a:xfrm>
            <a:custGeom>
              <a:rect b="b" l="l" r="r" t="t"/>
              <a:pathLst>
                <a:path extrusionOk="0" h="2319" w="7139">
                  <a:moveTo>
                    <a:pt x="1" y="1"/>
                  </a:moveTo>
                  <a:lnTo>
                    <a:pt x="1" y="2318"/>
                  </a:lnTo>
                  <a:lnTo>
                    <a:pt x="7138" y="2318"/>
                  </a:lnTo>
                  <a:lnTo>
                    <a:pt x="7138"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78"/>
            <p:cNvSpPr/>
            <p:nvPr/>
          </p:nvSpPr>
          <p:spPr>
            <a:xfrm>
              <a:off x="3365245" y="1533385"/>
              <a:ext cx="143263" cy="23184"/>
            </a:xfrm>
            <a:custGeom>
              <a:rect b="b" l="l" r="r" t="t"/>
              <a:pathLst>
                <a:path extrusionOk="0" h="859" w="5308">
                  <a:moveTo>
                    <a:pt x="0" y="1"/>
                  </a:moveTo>
                  <a:lnTo>
                    <a:pt x="0" y="858"/>
                  </a:lnTo>
                  <a:lnTo>
                    <a:pt x="5307" y="858"/>
                  </a:lnTo>
                  <a:lnTo>
                    <a:pt x="5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78"/>
            <p:cNvSpPr/>
            <p:nvPr/>
          </p:nvSpPr>
          <p:spPr>
            <a:xfrm>
              <a:off x="3195721" y="1533385"/>
              <a:ext cx="143263" cy="23184"/>
            </a:xfrm>
            <a:custGeom>
              <a:rect b="b" l="l" r="r" t="t"/>
              <a:pathLst>
                <a:path extrusionOk="0" h="859" w="5308">
                  <a:moveTo>
                    <a:pt x="1" y="1"/>
                  </a:moveTo>
                  <a:lnTo>
                    <a:pt x="1" y="858"/>
                  </a:lnTo>
                  <a:lnTo>
                    <a:pt x="5308" y="858"/>
                  </a:lnTo>
                  <a:lnTo>
                    <a:pt x="5308"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78"/>
            <p:cNvSpPr/>
            <p:nvPr/>
          </p:nvSpPr>
          <p:spPr>
            <a:xfrm>
              <a:off x="3195721" y="1486476"/>
              <a:ext cx="46936" cy="23184"/>
            </a:xfrm>
            <a:custGeom>
              <a:rect b="b" l="l" r="r" t="t"/>
              <a:pathLst>
                <a:path extrusionOk="0" h="859" w="1739">
                  <a:moveTo>
                    <a:pt x="1" y="1"/>
                  </a:moveTo>
                  <a:lnTo>
                    <a:pt x="1" y="858"/>
                  </a:lnTo>
                  <a:lnTo>
                    <a:pt x="1739" y="858"/>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78"/>
            <p:cNvSpPr/>
            <p:nvPr/>
          </p:nvSpPr>
          <p:spPr>
            <a:xfrm>
              <a:off x="3461573" y="1486476"/>
              <a:ext cx="46936" cy="23184"/>
            </a:xfrm>
            <a:custGeom>
              <a:rect b="b" l="l" r="r" t="t"/>
              <a:pathLst>
                <a:path extrusionOk="0" h="859" w="1739">
                  <a:moveTo>
                    <a:pt x="0" y="1"/>
                  </a:moveTo>
                  <a:lnTo>
                    <a:pt x="0" y="858"/>
                  </a:lnTo>
                  <a:lnTo>
                    <a:pt x="1738" y="858"/>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78"/>
            <p:cNvSpPr/>
            <p:nvPr/>
          </p:nvSpPr>
          <p:spPr>
            <a:xfrm>
              <a:off x="3195721" y="1582804"/>
              <a:ext cx="46936" cy="20674"/>
            </a:xfrm>
            <a:custGeom>
              <a:rect b="b" l="l" r="r" t="t"/>
              <a:pathLst>
                <a:path extrusionOk="0" h="766" w="1739">
                  <a:moveTo>
                    <a:pt x="1" y="1"/>
                  </a:moveTo>
                  <a:lnTo>
                    <a:pt x="1" y="765"/>
                  </a:lnTo>
                  <a:lnTo>
                    <a:pt x="1739" y="765"/>
                  </a:lnTo>
                  <a:lnTo>
                    <a:pt x="173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78"/>
            <p:cNvSpPr/>
            <p:nvPr/>
          </p:nvSpPr>
          <p:spPr>
            <a:xfrm>
              <a:off x="3461573" y="1582804"/>
              <a:ext cx="46936" cy="20674"/>
            </a:xfrm>
            <a:custGeom>
              <a:rect b="b" l="l" r="r" t="t"/>
              <a:pathLst>
                <a:path extrusionOk="0" h="766" w="1739">
                  <a:moveTo>
                    <a:pt x="0" y="1"/>
                  </a:moveTo>
                  <a:lnTo>
                    <a:pt x="0" y="765"/>
                  </a:lnTo>
                  <a:lnTo>
                    <a:pt x="1738" y="765"/>
                  </a:lnTo>
                  <a:lnTo>
                    <a:pt x="173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78"/>
            <p:cNvSpPr/>
            <p:nvPr/>
          </p:nvSpPr>
          <p:spPr>
            <a:xfrm>
              <a:off x="3344598" y="1486476"/>
              <a:ext cx="91334" cy="23184"/>
            </a:xfrm>
            <a:custGeom>
              <a:rect b="b" l="l" r="r" t="t"/>
              <a:pathLst>
                <a:path extrusionOk="0" h="859" w="3384">
                  <a:moveTo>
                    <a:pt x="278" y="1"/>
                  </a:moveTo>
                  <a:lnTo>
                    <a:pt x="0" y="372"/>
                  </a:lnTo>
                  <a:lnTo>
                    <a:pt x="278" y="858"/>
                  </a:lnTo>
                  <a:lnTo>
                    <a:pt x="3384" y="858"/>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78"/>
            <p:cNvSpPr/>
            <p:nvPr/>
          </p:nvSpPr>
          <p:spPr>
            <a:xfrm>
              <a:off x="3344598" y="1582804"/>
              <a:ext cx="91334" cy="20674"/>
            </a:xfrm>
            <a:custGeom>
              <a:rect b="b" l="l" r="r" t="t"/>
              <a:pathLst>
                <a:path extrusionOk="0" h="766" w="3384">
                  <a:moveTo>
                    <a:pt x="278" y="1"/>
                  </a:moveTo>
                  <a:lnTo>
                    <a:pt x="0" y="372"/>
                  </a:lnTo>
                  <a:lnTo>
                    <a:pt x="278" y="765"/>
                  </a:lnTo>
                  <a:lnTo>
                    <a:pt x="3384" y="765"/>
                  </a:lnTo>
                  <a:lnTo>
                    <a:pt x="33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78"/>
            <p:cNvSpPr/>
            <p:nvPr/>
          </p:nvSpPr>
          <p:spPr>
            <a:xfrm>
              <a:off x="3268918" y="1486476"/>
              <a:ext cx="83210" cy="23184"/>
            </a:xfrm>
            <a:custGeom>
              <a:rect b="b" l="l" r="r" t="t"/>
              <a:pathLst>
                <a:path extrusionOk="0" h="859" w="3083">
                  <a:moveTo>
                    <a:pt x="0" y="1"/>
                  </a:moveTo>
                  <a:lnTo>
                    <a:pt x="0" y="858"/>
                  </a:lnTo>
                  <a:lnTo>
                    <a:pt x="3082" y="858"/>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78"/>
            <p:cNvSpPr/>
            <p:nvPr/>
          </p:nvSpPr>
          <p:spPr>
            <a:xfrm>
              <a:off x="3268918" y="1582804"/>
              <a:ext cx="83210" cy="20674"/>
            </a:xfrm>
            <a:custGeom>
              <a:rect b="b" l="l" r="r" t="t"/>
              <a:pathLst>
                <a:path extrusionOk="0" h="766" w="3083">
                  <a:moveTo>
                    <a:pt x="0" y="1"/>
                  </a:moveTo>
                  <a:lnTo>
                    <a:pt x="0" y="765"/>
                  </a:lnTo>
                  <a:lnTo>
                    <a:pt x="3082" y="765"/>
                  </a:lnTo>
                  <a:lnTo>
                    <a:pt x="308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1" name="Shape 1221"/>
        <p:cNvGrpSpPr/>
        <p:nvPr/>
      </p:nvGrpSpPr>
      <p:grpSpPr>
        <a:xfrm>
          <a:off x="0" y="0"/>
          <a:ext cx="0" cy="0"/>
          <a:chOff x="0" y="0"/>
          <a:chExt cx="0" cy="0"/>
        </a:xfrm>
      </p:grpSpPr>
      <p:grpSp>
        <p:nvGrpSpPr>
          <p:cNvPr id="1222" name="Google Shape;1222;p79"/>
          <p:cNvGrpSpPr/>
          <p:nvPr/>
        </p:nvGrpSpPr>
        <p:grpSpPr>
          <a:xfrm>
            <a:off x="299286" y="189025"/>
            <a:ext cx="133205" cy="119344"/>
            <a:chOff x="222150" y="185025"/>
            <a:chExt cx="170100" cy="152400"/>
          </a:xfrm>
        </p:grpSpPr>
        <p:cxnSp>
          <p:nvCxnSpPr>
            <p:cNvPr id="1223" name="Google Shape;1223;p79"/>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24" name="Google Shape;1224;p79"/>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25" name="Google Shape;1225;p79"/>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226" name="Google Shape;1226;p79">
            <a:hlinkClick action="ppaction://hlinksldjump" r:id="rId4"/>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INDX.TML</a:t>
            </a:r>
            <a:endParaRPr sz="1000">
              <a:solidFill>
                <a:schemeClr val="dk2"/>
              </a:solidFill>
              <a:latin typeface="Oswald"/>
              <a:ea typeface="Oswald"/>
              <a:cs typeface="Oswald"/>
              <a:sym typeface="Oswald"/>
            </a:endParaRPr>
          </a:p>
        </p:txBody>
      </p:sp>
      <p:sp>
        <p:nvSpPr>
          <p:cNvPr id="1227" name="Google Shape;1227;p79"/>
          <p:cNvSpPr txBox="1"/>
          <p:nvPr>
            <p:ph type="title"/>
          </p:nvPr>
        </p:nvSpPr>
        <p:spPr>
          <a:xfrm>
            <a:off x="1084150" y="827000"/>
            <a:ext cx="3655200" cy="32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/LINEAR SEARCH</a:t>
            </a:r>
            <a:endParaRPr sz="7200"/>
          </a:p>
        </p:txBody>
      </p:sp>
      <p:cxnSp>
        <p:nvCxnSpPr>
          <p:cNvPr id="1228" name="Google Shape;1228;p79"/>
          <p:cNvCxnSpPr/>
          <p:nvPr/>
        </p:nvCxnSpPr>
        <p:spPr>
          <a:xfrm>
            <a:off x="1494850" y="3999988"/>
            <a:ext cx="792600" cy="0"/>
          </a:xfrm>
          <a:prstGeom prst="straightConnector1">
            <a:avLst/>
          </a:prstGeom>
          <a:noFill/>
          <a:ln cap="flat" cmpd="sng" w="9525">
            <a:solidFill>
              <a:schemeClr val="dk2"/>
            </a:solidFill>
            <a:prstDash val="solid"/>
            <a:round/>
            <a:headEnd len="med" w="med" type="none"/>
            <a:tailEnd len="med" w="med" type="stealth"/>
          </a:ln>
        </p:spPr>
      </p:cxnSp>
      <p:sp>
        <p:nvSpPr>
          <p:cNvPr id="1229" name="Google Shape;1229;p79">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80"/>
          <p:cNvSpPr txBox="1"/>
          <p:nvPr>
            <p:ph idx="1" type="subTitle"/>
          </p:nvPr>
        </p:nvSpPr>
        <p:spPr>
          <a:xfrm>
            <a:off x="1079700" y="108000"/>
            <a:ext cx="7140900" cy="3291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000000"/>
                </a:solidFill>
                <a:highlight>
                  <a:srgbClr val="FFFFFF"/>
                </a:highlight>
              </a:rPr>
              <a:t>Xətti axtarışa ardıcıl axtarış alqoritmi də deyilir. Ən sadə axtarış alqoritmidir. Xətti axtarışda biz sadəcə olaraq siyahıdan tam şəkildə keçib siyahının hər bir elementini yeri tapılmalı olan elementlə uyğunlaşdırırıq. Uyğunluq aşkar edilərsə, əşyanın yeri qaytarılır; əks halda, alqoritm NULL qaytarır.</a:t>
            </a:r>
            <a:endParaRPr>
              <a:solidFill>
                <a:srgbClr val="000000"/>
              </a:solidFill>
              <a:highlight>
                <a:srgbClr val="FFFFFF"/>
              </a:highlight>
            </a:endParaRPr>
          </a:p>
          <a:p>
            <a:pPr indent="0" lvl="0" marL="0" rtl="0" algn="ctr">
              <a:spcBef>
                <a:spcPts val="0"/>
              </a:spcBef>
              <a:spcAft>
                <a:spcPts val="0"/>
              </a:spcAft>
              <a:buNone/>
            </a:pPr>
            <a:r>
              <a:t/>
            </a:r>
            <a:endParaRPr>
              <a:solidFill>
                <a:srgbClr val="000000"/>
              </a:solidFill>
              <a:highlight>
                <a:srgbClr val="FFFFFF"/>
              </a:highlight>
            </a:endParaRPr>
          </a:p>
          <a:p>
            <a:pPr indent="0" lvl="0" marL="0" rtl="0" algn="ctr">
              <a:spcBef>
                <a:spcPts val="0"/>
              </a:spcBef>
              <a:spcAft>
                <a:spcPts val="0"/>
              </a:spcAft>
              <a:buNone/>
            </a:pPr>
            <a:r>
              <a:rPr lang="en">
                <a:solidFill>
                  <a:srgbClr val="000000"/>
                </a:solidFill>
                <a:highlight>
                  <a:srgbClr val="FFFFFF"/>
                </a:highlight>
              </a:rPr>
              <a:t>O, sıralanmamış siyahıdan, yəni elementlərin çeşidlənmədiyi siyahıdan elementi axtarmaq üçün geniş istifadə olunur. Xətti axtarışın ən pis zaman mürəkkəbliyi O(n)-dir.</a:t>
            </a:r>
            <a:endParaRPr>
              <a:solidFill>
                <a:srgbClr val="000000"/>
              </a:solidFill>
              <a:highlight>
                <a:srgbClr val="FFFFFF"/>
              </a:highlight>
            </a:endParaRPr>
          </a:p>
          <a:p>
            <a:pPr indent="0" lvl="0" marL="0" rtl="0" algn="ctr">
              <a:spcBef>
                <a:spcPts val="0"/>
              </a:spcBef>
              <a:spcAft>
                <a:spcPts val="0"/>
              </a:spcAft>
              <a:buNone/>
            </a:pPr>
            <a:r>
              <a:t/>
            </a:r>
            <a:endParaRPr>
              <a:solidFill>
                <a:srgbClr val="000000"/>
              </a:solidFill>
              <a:highlight>
                <a:srgbClr val="FFFFFF"/>
              </a:highlight>
            </a:endParaRPr>
          </a:p>
        </p:txBody>
      </p:sp>
      <p:pic>
        <p:nvPicPr>
          <p:cNvPr id="1235" name="Google Shape;1235;p80"/>
          <p:cNvPicPr preferRelativeResize="0"/>
          <p:nvPr/>
        </p:nvPicPr>
        <p:blipFill>
          <a:blip r:embed="rId3">
            <a:alphaModFix/>
          </a:blip>
          <a:stretch>
            <a:fillRect/>
          </a:stretch>
        </p:blipFill>
        <p:spPr>
          <a:xfrm>
            <a:off x="2080775" y="3071225"/>
            <a:ext cx="4934950" cy="143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pic>
        <p:nvPicPr>
          <p:cNvPr id="1240" name="Google Shape;1240;p81"/>
          <p:cNvPicPr preferRelativeResize="0"/>
          <p:nvPr/>
        </p:nvPicPr>
        <p:blipFill>
          <a:blip r:embed="rId3">
            <a:alphaModFix/>
          </a:blip>
          <a:stretch>
            <a:fillRect/>
          </a:stretch>
        </p:blipFill>
        <p:spPr>
          <a:xfrm>
            <a:off x="2229975" y="300038"/>
            <a:ext cx="4048125" cy="4543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4" name="Shape 1244"/>
        <p:cNvGrpSpPr/>
        <p:nvPr/>
      </p:nvGrpSpPr>
      <p:grpSpPr>
        <a:xfrm>
          <a:off x="0" y="0"/>
          <a:ext cx="0" cy="0"/>
          <a:chOff x="0" y="0"/>
          <a:chExt cx="0" cy="0"/>
        </a:xfrm>
      </p:grpSpPr>
      <p:grpSp>
        <p:nvGrpSpPr>
          <p:cNvPr id="1245" name="Google Shape;1245;p82"/>
          <p:cNvGrpSpPr/>
          <p:nvPr/>
        </p:nvGrpSpPr>
        <p:grpSpPr>
          <a:xfrm>
            <a:off x="299286" y="189025"/>
            <a:ext cx="133205" cy="119344"/>
            <a:chOff x="222150" y="185025"/>
            <a:chExt cx="170100" cy="152400"/>
          </a:xfrm>
        </p:grpSpPr>
        <p:cxnSp>
          <p:nvCxnSpPr>
            <p:cNvPr id="1246" name="Google Shape;1246;p82"/>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47" name="Google Shape;1247;p82"/>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48" name="Google Shape;1248;p82"/>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249" name="Google Shape;1249;p82">
            <a:hlinkClick action="ppaction://hlinksldjump" r:id="rId4"/>
          </p:cNvPr>
          <p:cNvSpPr txBox="1"/>
          <p:nvPr>
            <p:ph idx="1" type="subTitle"/>
          </p:nvPr>
        </p:nvSpPr>
        <p:spPr>
          <a:xfrm>
            <a:off x="7791350" y="4755900"/>
            <a:ext cx="1066200" cy="277800"/>
          </a:xfrm>
          <a:prstGeom prst="rect">
            <a:avLst/>
          </a:prstGeom>
          <a:noFill/>
          <a:ln>
            <a:noFill/>
          </a:ln>
        </p:spPr>
        <p:txBody>
          <a:bodyPr anchorCtr="0" anchor="ctr" bIns="91425" lIns="91425" spcFirstLastPara="1" rIns="0" wrap="square" tIns="91425">
            <a:noAutofit/>
          </a:bodyPr>
          <a:lstStyle/>
          <a:p>
            <a:pPr indent="0" lvl="0" marL="0" rtl="0" algn="r">
              <a:spcBef>
                <a:spcPts val="0"/>
              </a:spcBef>
              <a:spcAft>
                <a:spcPts val="0"/>
              </a:spcAft>
              <a:buNone/>
            </a:pPr>
            <a:r>
              <a:rPr lang="en" sz="1000">
                <a:solidFill>
                  <a:schemeClr val="dk2"/>
                </a:solidFill>
                <a:latin typeface="Oswald"/>
                <a:ea typeface="Oswald"/>
                <a:cs typeface="Oswald"/>
                <a:sym typeface="Oswald"/>
              </a:rPr>
              <a:t>INDX.TML</a:t>
            </a:r>
            <a:endParaRPr sz="1000">
              <a:solidFill>
                <a:schemeClr val="dk2"/>
              </a:solidFill>
              <a:latin typeface="Oswald"/>
              <a:ea typeface="Oswald"/>
              <a:cs typeface="Oswald"/>
              <a:sym typeface="Oswald"/>
            </a:endParaRPr>
          </a:p>
        </p:txBody>
      </p:sp>
      <p:sp>
        <p:nvSpPr>
          <p:cNvPr id="1250" name="Google Shape;1250;p82"/>
          <p:cNvSpPr txBox="1"/>
          <p:nvPr>
            <p:ph type="title"/>
          </p:nvPr>
        </p:nvSpPr>
        <p:spPr>
          <a:xfrm>
            <a:off x="1084150" y="827000"/>
            <a:ext cx="3655200" cy="32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7200"/>
              <a:t>/BINARY SEARCH</a:t>
            </a:r>
            <a:endParaRPr sz="7200"/>
          </a:p>
        </p:txBody>
      </p:sp>
      <p:cxnSp>
        <p:nvCxnSpPr>
          <p:cNvPr id="1251" name="Google Shape;1251;p82"/>
          <p:cNvCxnSpPr/>
          <p:nvPr/>
        </p:nvCxnSpPr>
        <p:spPr>
          <a:xfrm>
            <a:off x="1494850" y="3999988"/>
            <a:ext cx="792600" cy="0"/>
          </a:xfrm>
          <a:prstGeom prst="straightConnector1">
            <a:avLst/>
          </a:prstGeom>
          <a:noFill/>
          <a:ln cap="flat" cmpd="sng" w="9525">
            <a:solidFill>
              <a:schemeClr val="dk2"/>
            </a:solidFill>
            <a:prstDash val="solid"/>
            <a:round/>
            <a:headEnd len="med" w="med" type="none"/>
            <a:tailEnd len="med" w="med" type="stealth"/>
          </a:ln>
        </p:spPr>
      </p:cxnSp>
      <p:sp>
        <p:nvSpPr>
          <p:cNvPr id="1252" name="Google Shape;1252;p82">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grpSp>
        <p:nvGrpSpPr>
          <p:cNvPr id="1257" name="Google Shape;1257;p83"/>
          <p:cNvGrpSpPr/>
          <p:nvPr/>
        </p:nvGrpSpPr>
        <p:grpSpPr>
          <a:xfrm>
            <a:off x="299286" y="189025"/>
            <a:ext cx="133205" cy="119344"/>
            <a:chOff x="222150" y="185025"/>
            <a:chExt cx="170100" cy="152400"/>
          </a:xfrm>
        </p:grpSpPr>
        <p:cxnSp>
          <p:nvCxnSpPr>
            <p:cNvPr id="1258" name="Google Shape;1258;p83"/>
            <p:cNvCxnSpPr/>
            <p:nvPr/>
          </p:nvCxnSpPr>
          <p:spPr>
            <a:xfrm>
              <a:off x="222150" y="1850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59" name="Google Shape;1259;p83"/>
            <p:cNvCxnSpPr/>
            <p:nvPr/>
          </p:nvCxnSpPr>
          <p:spPr>
            <a:xfrm>
              <a:off x="222150" y="337425"/>
              <a:ext cx="170100" cy="0"/>
            </a:xfrm>
            <a:prstGeom prst="straightConnector1">
              <a:avLst/>
            </a:prstGeom>
            <a:noFill/>
            <a:ln cap="rnd" cmpd="sng" w="9525">
              <a:solidFill>
                <a:schemeClr val="dk2"/>
              </a:solidFill>
              <a:prstDash val="solid"/>
              <a:round/>
              <a:headEnd len="med" w="med" type="none"/>
              <a:tailEnd len="med" w="med" type="none"/>
            </a:ln>
          </p:spPr>
        </p:cxnSp>
        <p:cxnSp>
          <p:nvCxnSpPr>
            <p:cNvPr id="1260" name="Google Shape;1260;p83"/>
            <p:cNvCxnSpPr/>
            <p:nvPr/>
          </p:nvCxnSpPr>
          <p:spPr>
            <a:xfrm>
              <a:off x="222150" y="261225"/>
              <a:ext cx="170100" cy="0"/>
            </a:xfrm>
            <a:prstGeom prst="straightConnector1">
              <a:avLst/>
            </a:prstGeom>
            <a:noFill/>
            <a:ln cap="rnd" cmpd="sng" w="9525">
              <a:solidFill>
                <a:schemeClr val="dk2"/>
              </a:solidFill>
              <a:prstDash val="solid"/>
              <a:round/>
              <a:headEnd len="med" w="med" type="none"/>
              <a:tailEnd len="med" w="med" type="none"/>
            </a:ln>
          </p:spPr>
        </p:cxnSp>
      </p:grpSp>
      <p:sp>
        <p:nvSpPr>
          <p:cNvPr id="1261" name="Google Shape;1261;p83"/>
          <p:cNvSpPr txBox="1"/>
          <p:nvPr>
            <p:ph type="title"/>
          </p:nvPr>
        </p:nvSpPr>
        <p:spPr>
          <a:xfrm>
            <a:off x="720000" y="5019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/CONTENTS OF THIS TEMPLATE</a:t>
            </a:r>
            <a:endParaRPr/>
          </a:p>
        </p:txBody>
      </p:sp>
      <p:sp>
        <p:nvSpPr>
          <p:cNvPr id="1262" name="Google Shape;1262;p83"/>
          <p:cNvSpPr txBox="1"/>
          <p:nvPr>
            <p:ph idx="1" type="body"/>
          </p:nvPr>
        </p:nvSpPr>
        <p:spPr>
          <a:xfrm>
            <a:off x="2167450" y="3110800"/>
            <a:ext cx="6256500" cy="145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1950">
              <a:solidFill>
                <a:srgbClr val="FFFFFF"/>
              </a:solidFill>
              <a:latin typeface="Arial"/>
              <a:ea typeface="Arial"/>
              <a:cs typeface="Arial"/>
              <a:sym typeface="Arial"/>
            </a:endParaRPr>
          </a:p>
          <a:p>
            <a:pPr indent="0" lvl="0" marL="0" rtl="0" algn="ctr">
              <a:spcBef>
                <a:spcPts val="1000"/>
              </a:spcBef>
              <a:spcAft>
                <a:spcPts val="1000"/>
              </a:spcAft>
              <a:buNone/>
            </a:pPr>
            <a:r>
              <a:t/>
            </a:r>
            <a:endParaRPr sz="1900">
              <a:solidFill>
                <a:schemeClr val="dk1"/>
              </a:solidFill>
            </a:endParaRPr>
          </a:p>
        </p:txBody>
      </p:sp>
      <p:sp>
        <p:nvSpPr>
          <p:cNvPr id="1263" name="Google Shape;1263;p83">
            <a:hlinkClick/>
          </p:cNvPr>
          <p:cNvSpPr/>
          <p:nvPr/>
        </p:nvSpPr>
        <p:spPr>
          <a:xfrm>
            <a:off x="282938" y="169500"/>
            <a:ext cx="165900" cy="158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4" name="Google Shape;1264;p83"/>
          <p:cNvGrpSpPr/>
          <p:nvPr/>
        </p:nvGrpSpPr>
        <p:grpSpPr>
          <a:xfrm>
            <a:off x="7819199" y="752550"/>
            <a:ext cx="604800" cy="147600"/>
            <a:chOff x="7688649" y="828750"/>
            <a:chExt cx="604800" cy="147600"/>
          </a:xfrm>
        </p:grpSpPr>
        <p:sp>
          <p:nvSpPr>
            <p:cNvPr id="1265" name="Google Shape;1265;p83"/>
            <p:cNvSpPr/>
            <p:nvPr/>
          </p:nvSpPr>
          <p:spPr>
            <a:xfrm>
              <a:off x="81458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83"/>
            <p:cNvSpPr/>
            <p:nvPr/>
          </p:nvSpPr>
          <p:spPr>
            <a:xfrm>
              <a:off x="79172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83"/>
            <p:cNvSpPr/>
            <p:nvPr/>
          </p:nvSpPr>
          <p:spPr>
            <a:xfrm>
              <a:off x="7688649" y="828750"/>
              <a:ext cx="147600" cy="147600"/>
            </a:xfrm>
            <a:prstGeom prst="ellipse">
              <a:avLst/>
            </a:prstGeom>
            <a:solidFill>
              <a:srgbClr val="29283D"/>
            </a:solidFill>
            <a:ln>
              <a:noFill/>
            </a:ln>
            <a:effectLst>
              <a:outerShdw blurRad="57150" rotWithShape="0" algn="bl" dir="5400000" dist="19050">
                <a:srgbClr val="000000">
                  <a:alpha val="3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8" name="Google Shape;1268;p83"/>
          <p:cNvSpPr/>
          <p:nvPr/>
        </p:nvSpPr>
        <p:spPr>
          <a:xfrm>
            <a:off x="282950" y="456975"/>
            <a:ext cx="8574600" cy="28110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50">
                <a:solidFill>
                  <a:srgbClr val="202122"/>
                </a:solidFill>
              </a:rPr>
              <a:t>Sıralanmış massivdə müəyyən qiymətin axtarılması alqoritmidir. Xətti axtarışdan fərqli olaraq Binar axtarış sıralanmış massivlər üzərində daha tez axtarış aparmağa imkan verir. </a:t>
            </a:r>
            <a:endParaRPr sz="1550">
              <a:solidFill>
                <a:srgbClr val="202122"/>
              </a:solidFill>
            </a:endParaRPr>
          </a:p>
          <a:p>
            <a:pPr indent="0" lvl="0" marL="0" rtl="0" algn="ctr">
              <a:spcBef>
                <a:spcPts val="0"/>
              </a:spcBef>
              <a:spcAft>
                <a:spcPts val="0"/>
              </a:spcAft>
              <a:buNone/>
            </a:pPr>
            <a:r>
              <a:rPr lang="en" sz="1550">
                <a:solidFill>
                  <a:srgbClr val="202122"/>
                </a:solidFill>
              </a:rPr>
              <a:t>Xüsusilə böyük həcmli verilənlər bazasına sahib proqramlarda xətti axtarış </a:t>
            </a:r>
            <a:endParaRPr sz="1550">
              <a:solidFill>
                <a:srgbClr val="202122"/>
              </a:solidFill>
            </a:endParaRPr>
          </a:p>
          <a:p>
            <a:pPr indent="0" lvl="0" marL="0" rtl="0" algn="ctr">
              <a:spcBef>
                <a:spcPts val="0"/>
              </a:spcBef>
              <a:spcAft>
                <a:spcPts val="0"/>
              </a:spcAft>
              <a:buNone/>
            </a:pPr>
            <a:r>
              <a:rPr lang="en" sz="1550">
                <a:solidFill>
                  <a:srgbClr val="202122"/>
                </a:solidFill>
              </a:rPr>
              <a:t>texniki olaraq çox vaxt tələb edir.</a:t>
            </a:r>
            <a:endParaRPr sz="1550">
              <a:solidFill>
                <a:srgbClr val="202122"/>
              </a:solidFill>
            </a:endParaRPr>
          </a:p>
          <a:p>
            <a:pPr indent="0" lvl="0" marL="0" rtl="0" algn="ctr">
              <a:spcBef>
                <a:spcPts val="0"/>
              </a:spcBef>
              <a:spcAft>
                <a:spcPts val="0"/>
              </a:spcAft>
              <a:buNone/>
            </a:pPr>
            <a:r>
              <a:t/>
            </a:r>
            <a:endParaRPr sz="1950">
              <a:solidFill>
                <a:srgbClr val="202122"/>
              </a:solidFill>
              <a:latin typeface="Fira Code"/>
              <a:ea typeface="Fira Code"/>
              <a:cs typeface="Fira Code"/>
              <a:sym typeface="Fira Code"/>
            </a:endParaRPr>
          </a:p>
          <a:p>
            <a:pPr indent="0" lvl="0" marL="0" rtl="0" algn="ctr">
              <a:spcBef>
                <a:spcPts val="0"/>
              </a:spcBef>
              <a:spcAft>
                <a:spcPts val="0"/>
              </a:spcAft>
              <a:buNone/>
            </a:pPr>
            <a:r>
              <a:rPr lang="en" sz="1550">
                <a:solidFill>
                  <a:srgbClr val="202122"/>
                </a:solidFill>
              </a:rPr>
              <a:t>Alqorimtin işləməsi üçün ilk öncə massiv sıralanmış olmalıdır. Bu üsul ilə axtarış zamanı axtarılan məlumat massivin ortadakı elementi ilə müqayisə edilir. Əgər axtarılan ədəd ortadakı elementdən böyükdürsə o zaman, həmin ədəddən kiçik hissələr unudulur və axtarış böyük olan hissədə aparılır və ya əksinə. Hər belə müqayisədə axtarış yarıya endirilir.</a:t>
            </a:r>
            <a:endParaRPr sz="1950">
              <a:solidFill>
                <a:srgbClr val="202122"/>
              </a:solidFill>
              <a:latin typeface="Fira Code"/>
              <a:ea typeface="Fira Code"/>
              <a:cs typeface="Fira Code"/>
              <a:sym typeface="Fira Code"/>
            </a:endParaRPr>
          </a:p>
        </p:txBody>
      </p:sp>
      <p:pic>
        <p:nvPicPr>
          <p:cNvPr id="1269" name="Google Shape;1269;p83"/>
          <p:cNvPicPr preferRelativeResize="0"/>
          <p:nvPr/>
        </p:nvPicPr>
        <p:blipFill rotWithShape="1">
          <a:blip r:embed="rId3">
            <a:alphaModFix/>
          </a:blip>
          <a:srcRect b="54710" l="-1660" r="1660" t="0"/>
          <a:stretch/>
        </p:blipFill>
        <p:spPr>
          <a:xfrm>
            <a:off x="1353900" y="3702975"/>
            <a:ext cx="6080599" cy="1170925"/>
          </a:xfrm>
          <a:prstGeom prst="rect">
            <a:avLst/>
          </a:prstGeom>
          <a:noFill/>
          <a:ln>
            <a:noFill/>
          </a:ln>
        </p:spPr>
      </p:pic>
      <p:sp>
        <p:nvSpPr>
          <p:cNvPr id="1270" name="Google Shape;1270;p83"/>
          <p:cNvSpPr/>
          <p:nvPr/>
        </p:nvSpPr>
        <p:spPr>
          <a:xfrm>
            <a:off x="381825" y="606450"/>
            <a:ext cx="8411700" cy="2549400"/>
          </a:xfrm>
          <a:prstGeom prst="roundRect">
            <a:avLst>
              <a:gd fmla="val 16667" name="adj"/>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9EEF1"/>
        </a:solidFill>
      </p:bgPr>
    </p:bg>
    <p:spTree>
      <p:nvGrpSpPr>
        <p:cNvPr id="1274" name="Shape 1274"/>
        <p:cNvGrpSpPr/>
        <p:nvPr/>
      </p:nvGrpSpPr>
      <p:grpSpPr>
        <a:xfrm>
          <a:off x="0" y="0"/>
          <a:ext cx="0" cy="0"/>
          <a:chOff x="0" y="0"/>
          <a:chExt cx="0" cy="0"/>
        </a:xfrm>
      </p:grpSpPr>
      <p:pic>
        <p:nvPicPr>
          <p:cNvPr id="1275" name="Google Shape;1275;p84"/>
          <p:cNvPicPr preferRelativeResize="0"/>
          <p:nvPr/>
        </p:nvPicPr>
        <p:blipFill>
          <a:blip r:embed="rId3">
            <a:alphaModFix/>
          </a:blip>
          <a:stretch>
            <a:fillRect/>
          </a:stretch>
        </p:blipFill>
        <p:spPr>
          <a:xfrm>
            <a:off x="2563188" y="177275"/>
            <a:ext cx="4017635" cy="4838699"/>
          </a:xfrm>
          <a:prstGeom prst="rect">
            <a:avLst/>
          </a:prstGeom>
          <a:noFill/>
          <a:ln>
            <a:noFill/>
          </a:ln>
        </p:spPr>
      </p:pic>
      <p:sp>
        <p:nvSpPr>
          <p:cNvPr id="1276" name="Google Shape;1276;p84"/>
          <p:cNvSpPr/>
          <p:nvPr/>
        </p:nvSpPr>
        <p:spPr>
          <a:xfrm>
            <a:off x="2448225" y="0"/>
            <a:ext cx="4233900" cy="5143500"/>
          </a:xfrm>
          <a:prstGeom prst="rect">
            <a:avLst/>
          </a:prstGeom>
          <a:no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ow to Code Workshop by Slidesgo">
  <a:themeElements>
    <a:clrScheme name="Simple Light">
      <a:dk1>
        <a:srgbClr val="1E1E2C"/>
      </a:dk1>
      <a:lt1>
        <a:srgbClr val="AF6F6F"/>
      </a:lt1>
      <a:dk2>
        <a:srgbClr val="DAE2E7"/>
      </a:dk2>
      <a:lt2>
        <a:srgbClr val="FFEA7D"/>
      </a:lt2>
      <a:accent1>
        <a:srgbClr val="E5A083"/>
      </a:accent1>
      <a:accent2>
        <a:srgbClr val="E07A88"/>
      </a:accent2>
      <a:accent3>
        <a:srgbClr val="24BFEB"/>
      </a:accent3>
      <a:accent4>
        <a:srgbClr val="2D4D68"/>
      </a:accent4>
      <a:accent5>
        <a:srgbClr val="2B218D"/>
      </a:accent5>
      <a:accent6>
        <a:srgbClr val="7E3BBE"/>
      </a:accent6>
      <a:hlink>
        <a:srgbClr val="E2E2E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