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Lst>
  <p:sldSz cx="9144000" cy="5143500" type="screen16x9"/>
  <p:notesSz cx="6858000" cy="9144000"/>
  <p:embeddedFontLst>
    <p:embeddedFont>
      <p:font typeface="Maven Pro" panose="00000500000000000000"/>
      <p:regular r:id="rId22"/>
    </p:embeddedFont>
    <p:embeddedFont>
      <p:font typeface="Nunito" panose="00000500000000000000"/>
      <p:regular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00E0BE8-E20B-4E39-AC8B-D96BC1FE8E5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Style>
        <a:tcBdr/>
      </a:tcStyle>
    </a:band1H>
    <a:band2H>
      <a:tcStyle>
        <a:tcBdr/>
      </a:tcStyle>
    </a:band2H>
    <a:band1V>
      <a:tcStyle>
        <a:tcBdr/>
      </a:tcStyle>
    </a:band1V>
    <a:band2V>
      <a:tcStyle>
        <a:tcBdr/>
      </a:tcStyle>
    </a:band2V>
    <a:lastCol>
      <a:tcStyle>
        <a:tcBdr/>
      </a:tcStyle>
    </a:lastCol>
    <a:firstCol>
      <a:tcStyle>
        <a:tcBdr/>
      </a:tcStyle>
    </a:firstCol>
    <a:lastRow>
      <a:tcStyle>
        <a:tcBdr/>
      </a:tcStyle>
    </a:lastRow>
    <a:seCell>
      <a:tcStyle>
        <a:tcBdr/>
      </a:tcStyle>
    </a:seCell>
    <a:swCell>
      <a:tcStyle>
        <a:tcBdr/>
      </a:tcStyle>
    </a:swCell>
    <a:firstRow>
      <a:tcStyle>
        <a:tcBdr/>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4" d="100"/>
          <a:sy n="84" d="100"/>
        </p:scale>
        <p:origin x="780" y="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3" Type="http://schemas.openxmlformats.org/officeDocument/2006/relationships/font" Target="fonts/font2.fntdata"/><Relationship Id="rId22" Type="http://schemas.openxmlformats.org/officeDocument/2006/relationships/font" Target="fonts/font1.fntdata"/><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73"/>
        <p:cNvGrpSpPr/>
        <p:nvPr/>
      </p:nvGrpSpPr>
      <p:grpSpPr>
        <a:xfrm>
          <a:off x="0" y="0"/>
          <a:ext cx="0" cy="0"/>
          <a:chOff x="0" y="0"/>
          <a:chExt cx="0" cy="0"/>
        </a:xfrm>
      </p:grpSpPr>
      <p:sp>
        <p:nvSpPr>
          <p:cNvPr id="274" name="Shape 27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5" name="Shape 27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40"/>
        <p:cNvGrpSpPr/>
        <p:nvPr/>
      </p:nvGrpSpPr>
      <p:grpSpPr>
        <a:xfrm>
          <a:off x="0" y="0"/>
          <a:ext cx="0" cy="0"/>
          <a:chOff x="0" y="0"/>
          <a:chExt cx="0" cy="0"/>
        </a:xfrm>
      </p:grpSpPr>
      <p:sp>
        <p:nvSpPr>
          <p:cNvPr id="341" name="Shape 34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42" name="Shape 34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46"/>
        <p:cNvGrpSpPr/>
        <p:nvPr/>
      </p:nvGrpSpPr>
      <p:grpSpPr>
        <a:xfrm>
          <a:off x="0" y="0"/>
          <a:ext cx="0" cy="0"/>
          <a:chOff x="0" y="0"/>
          <a:chExt cx="0" cy="0"/>
        </a:xfrm>
      </p:grpSpPr>
      <p:sp>
        <p:nvSpPr>
          <p:cNvPr id="347" name="Shape 34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48" name="Shape 34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52"/>
        <p:cNvGrpSpPr/>
        <p:nvPr/>
      </p:nvGrpSpPr>
      <p:grpSpPr>
        <a:xfrm>
          <a:off x="0" y="0"/>
          <a:ext cx="0" cy="0"/>
          <a:chOff x="0" y="0"/>
          <a:chExt cx="0" cy="0"/>
        </a:xfrm>
      </p:grpSpPr>
      <p:sp>
        <p:nvSpPr>
          <p:cNvPr id="353" name="Shape 35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54" name="Shape 35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58"/>
        <p:cNvGrpSpPr/>
        <p:nvPr/>
      </p:nvGrpSpPr>
      <p:grpSpPr>
        <a:xfrm>
          <a:off x="0" y="0"/>
          <a:ext cx="0" cy="0"/>
          <a:chOff x="0" y="0"/>
          <a:chExt cx="0" cy="0"/>
        </a:xfrm>
      </p:grpSpPr>
      <p:sp>
        <p:nvSpPr>
          <p:cNvPr id="359" name="Shape 35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60" name="Shape 36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66"/>
        <p:cNvGrpSpPr/>
        <p:nvPr/>
      </p:nvGrpSpPr>
      <p:grpSpPr>
        <a:xfrm>
          <a:off x="0" y="0"/>
          <a:ext cx="0" cy="0"/>
          <a:chOff x="0" y="0"/>
          <a:chExt cx="0" cy="0"/>
        </a:xfrm>
      </p:grpSpPr>
      <p:sp>
        <p:nvSpPr>
          <p:cNvPr id="367" name="Shape 36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68" name="Shape 36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72"/>
        <p:cNvGrpSpPr/>
        <p:nvPr/>
      </p:nvGrpSpPr>
      <p:grpSpPr>
        <a:xfrm>
          <a:off x="0" y="0"/>
          <a:ext cx="0" cy="0"/>
          <a:chOff x="0" y="0"/>
          <a:chExt cx="0" cy="0"/>
        </a:xfrm>
      </p:grpSpPr>
      <p:sp>
        <p:nvSpPr>
          <p:cNvPr id="373" name="Shape 37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74" name="Shape 37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80"/>
        <p:cNvGrpSpPr/>
        <p:nvPr/>
      </p:nvGrpSpPr>
      <p:grpSpPr>
        <a:xfrm>
          <a:off x="0" y="0"/>
          <a:ext cx="0" cy="0"/>
          <a:chOff x="0" y="0"/>
          <a:chExt cx="0" cy="0"/>
        </a:xfrm>
      </p:grpSpPr>
      <p:sp>
        <p:nvSpPr>
          <p:cNvPr id="281" name="Shape 2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82" name="Shape 28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87"/>
        <p:cNvGrpSpPr/>
        <p:nvPr/>
      </p:nvGrpSpPr>
      <p:grpSpPr>
        <a:xfrm>
          <a:off x="0" y="0"/>
          <a:ext cx="0" cy="0"/>
          <a:chOff x="0" y="0"/>
          <a:chExt cx="0" cy="0"/>
        </a:xfrm>
      </p:grpSpPr>
      <p:sp>
        <p:nvSpPr>
          <p:cNvPr id="288" name="Shape 2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89" name="Shape 28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93"/>
        <p:cNvGrpSpPr/>
        <p:nvPr/>
      </p:nvGrpSpPr>
      <p:grpSpPr>
        <a:xfrm>
          <a:off x="0" y="0"/>
          <a:ext cx="0" cy="0"/>
          <a:chOff x="0" y="0"/>
          <a:chExt cx="0" cy="0"/>
        </a:xfrm>
      </p:grpSpPr>
      <p:sp>
        <p:nvSpPr>
          <p:cNvPr id="294" name="Shape 29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95" name="Shape 29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01"/>
        <p:cNvGrpSpPr/>
        <p:nvPr/>
      </p:nvGrpSpPr>
      <p:grpSpPr>
        <a:xfrm>
          <a:off x="0" y="0"/>
          <a:ext cx="0" cy="0"/>
          <a:chOff x="0" y="0"/>
          <a:chExt cx="0" cy="0"/>
        </a:xfrm>
      </p:grpSpPr>
      <p:sp>
        <p:nvSpPr>
          <p:cNvPr id="302" name="Shape 3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3" name="Shape 30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09"/>
        <p:cNvGrpSpPr/>
        <p:nvPr/>
      </p:nvGrpSpPr>
      <p:grpSpPr>
        <a:xfrm>
          <a:off x="0" y="0"/>
          <a:ext cx="0" cy="0"/>
          <a:chOff x="0" y="0"/>
          <a:chExt cx="0" cy="0"/>
        </a:xfrm>
      </p:grpSpPr>
      <p:sp>
        <p:nvSpPr>
          <p:cNvPr id="310" name="Shape 31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11" name="Shape 31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17"/>
        <p:cNvGrpSpPr/>
        <p:nvPr/>
      </p:nvGrpSpPr>
      <p:grpSpPr>
        <a:xfrm>
          <a:off x="0" y="0"/>
          <a:ext cx="0" cy="0"/>
          <a:chOff x="0" y="0"/>
          <a:chExt cx="0" cy="0"/>
        </a:xfrm>
      </p:grpSpPr>
      <p:sp>
        <p:nvSpPr>
          <p:cNvPr id="318" name="Shape 31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19" name="Shape 31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25"/>
        <p:cNvGrpSpPr/>
        <p:nvPr/>
      </p:nvGrpSpPr>
      <p:grpSpPr>
        <a:xfrm>
          <a:off x="0" y="0"/>
          <a:ext cx="0" cy="0"/>
          <a:chOff x="0" y="0"/>
          <a:chExt cx="0" cy="0"/>
        </a:xfrm>
      </p:grpSpPr>
      <p:sp>
        <p:nvSpPr>
          <p:cNvPr id="326" name="Shape 32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27" name="Shape 32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33"/>
        <p:cNvGrpSpPr/>
        <p:nvPr/>
      </p:nvGrpSpPr>
      <p:grpSpPr>
        <a:xfrm>
          <a:off x="0" y="0"/>
          <a:ext cx="0" cy="0"/>
          <a:chOff x="0" y="0"/>
          <a:chExt cx="0" cy="0"/>
        </a:xfrm>
      </p:grpSpPr>
      <p:sp>
        <p:nvSpPr>
          <p:cNvPr id="334" name="Shape 3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35" name="Shape 33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1" name="Shape 9"/>
        <p:cNvGrpSpPr/>
        <p:nvPr/>
      </p:nvGrpSpPr>
      <p:grpSpPr>
        <a:xfrm>
          <a:off x="0" y="0"/>
          <a:ext cx="0" cy="0"/>
          <a:chOff x="0" y="0"/>
          <a:chExt cx="0" cy="0"/>
        </a:xfrm>
      </p:grpSpPr>
      <p:grpSp>
        <p:nvGrpSpPr>
          <p:cNvPr id="10" name="Shape 10"/>
          <p:cNvGrpSpPr/>
          <p:nvPr/>
        </p:nvGrpSpPr>
        <p:grpSpPr>
          <a:xfrm>
            <a:off x="7343003" y="3409675"/>
            <a:ext cx="1691422" cy="1732548"/>
            <a:chOff x="7343003" y="3409675"/>
            <a:chExt cx="1691422" cy="1732548"/>
          </a:xfrm>
        </p:grpSpPr>
        <p:grpSp>
          <p:nvGrpSpPr>
            <p:cNvPr id="11" name="Shape 11"/>
            <p:cNvGrpSpPr/>
            <p:nvPr/>
          </p:nvGrpSpPr>
          <p:grpSpPr>
            <a:xfrm>
              <a:off x="7343003" y="4453711"/>
              <a:ext cx="316800" cy="688513"/>
              <a:chOff x="7343003" y="4453711"/>
              <a:chExt cx="316800" cy="688513"/>
            </a:xfrm>
          </p:grpSpPr>
          <p:sp>
            <p:nvSpPr>
              <p:cNvPr id="12" name="Shape 12"/>
              <p:cNvSpPr/>
              <p:nvPr/>
            </p:nvSpPr>
            <p:spPr>
              <a:xfrm>
                <a:off x="7343003"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13" name="Shape 13"/>
              <p:cNvSpPr/>
              <p:nvPr/>
            </p:nvSpPr>
            <p:spPr>
              <a:xfrm>
                <a:off x="7343003"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grpSp>
        <p:grpSp>
          <p:nvGrpSpPr>
            <p:cNvPr id="14" name="Shape 14"/>
            <p:cNvGrpSpPr/>
            <p:nvPr/>
          </p:nvGrpSpPr>
          <p:grpSpPr>
            <a:xfrm>
              <a:off x="7801210" y="4105700"/>
              <a:ext cx="316800" cy="1036523"/>
              <a:chOff x="7801210" y="4105700"/>
              <a:chExt cx="316800" cy="1036523"/>
            </a:xfrm>
          </p:grpSpPr>
          <p:sp>
            <p:nvSpPr>
              <p:cNvPr id="15" name="Shape 15"/>
              <p:cNvSpPr/>
              <p:nvPr/>
            </p:nvSpPr>
            <p:spPr>
              <a:xfrm>
                <a:off x="7801210"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16" name="Shape 16"/>
              <p:cNvSpPr/>
              <p:nvPr/>
            </p:nvSpPr>
            <p:spPr>
              <a:xfrm>
                <a:off x="7801210"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17" name="Shape 17"/>
              <p:cNvSpPr/>
              <p:nvPr/>
            </p:nvSpPr>
            <p:spPr>
              <a:xfrm>
                <a:off x="7801210"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grpSp>
        <p:grpSp>
          <p:nvGrpSpPr>
            <p:cNvPr id="18" name="Shape 18"/>
            <p:cNvGrpSpPr/>
            <p:nvPr/>
          </p:nvGrpSpPr>
          <p:grpSpPr>
            <a:xfrm>
              <a:off x="8259418" y="3757688"/>
              <a:ext cx="316800" cy="1384535"/>
              <a:chOff x="8259418" y="3757688"/>
              <a:chExt cx="316800" cy="1384535"/>
            </a:xfrm>
          </p:grpSpPr>
          <p:sp>
            <p:nvSpPr>
              <p:cNvPr id="19" name="Shape 19"/>
              <p:cNvSpPr/>
              <p:nvPr/>
            </p:nvSpPr>
            <p:spPr>
              <a:xfrm>
                <a:off x="8259418"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20" name="Shape 20"/>
              <p:cNvSpPr/>
              <p:nvPr/>
            </p:nvSpPr>
            <p:spPr>
              <a:xfrm>
                <a:off x="8259418"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21" name="Shape 21"/>
              <p:cNvSpPr/>
              <p:nvPr/>
            </p:nvSpPr>
            <p:spPr>
              <a:xfrm>
                <a:off x="8259418"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22" name="Shape 22"/>
              <p:cNvSpPr/>
              <p:nvPr/>
            </p:nvSpPr>
            <p:spPr>
              <a:xfrm>
                <a:off x="8259418"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grpSp>
        <p:grpSp>
          <p:nvGrpSpPr>
            <p:cNvPr id="23" name="Shape 23"/>
            <p:cNvGrpSpPr/>
            <p:nvPr/>
          </p:nvGrpSpPr>
          <p:grpSpPr>
            <a:xfrm>
              <a:off x="8717625" y="3409675"/>
              <a:ext cx="316800" cy="1732548"/>
              <a:chOff x="8717625" y="3409675"/>
              <a:chExt cx="316800" cy="1732548"/>
            </a:xfrm>
          </p:grpSpPr>
          <p:sp>
            <p:nvSpPr>
              <p:cNvPr id="24" name="Shape 24"/>
              <p:cNvSpPr/>
              <p:nvPr/>
            </p:nvSpPr>
            <p:spPr>
              <a:xfrm>
                <a:off x="8717625"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25" name="Shape 25"/>
              <p:cNvSpPr/>
              <p:nvPr/>
            </p:nvSpPr>
            <p:spPr>
              <a:xfrm>
                <a:off x="8717625"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26" name="Shape 26"/>
              <p:cNvSpPr/>
              <p:nvPr/>
            </p:nvSpPr>
            <p:spPr>
              <a:xfrm>
                <a:off x="8717625"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27" name="Shape 27"/>
              <p:cNvSpPr/>
              <p:nvPr/>
            </p:nvSpPr>
            <p:spPr>
              <a:xfrm>
                <a:off x="8717625" y="3409675"/>
                <a:ext cx="316800" cy="1732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28" name="Shape 28"/>
              <p:cNvSpPr/>
              <p:nvPr/>
            </p:nvSpPr>
            <p:spPr>
              <a:xfrm>
                <a:off x="8717625"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grpSp>
      </p:grpSp>
      <p:grpSp>
        <p:nvGrpSpPr>
          <p:cNvPr id="29" name="Shape 29"/>
          <p:cNvGrpSpPr/>
          <p:nvPr/>
        </p:nvGrpSpPr>
        <p:grpSpPr>
          <a:xfrm>
            <a:off x="5043503" y="0"/>
            <a:ext cx="3814072" cy="3839102"/>
            <a:chOff x="5043503" y="0"/>
            <a:chExt cx="3814072" cy="3839102"/>
          </a:xfrm>
        </p:grpSpPr>
        <p:sp>
          <p:nvSpPr>
            <p:cNvPr id="30" name="Shape 30"/>
            <p:cNvSpPr/>
            <p:nvPr/>
          </p:nvSpPr>
          <p:spPr>
            <a:xfrm>
              <a:off x="8460975" y="1817775"/>
              <a:ext cx="396600" cy="3966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31" name="Shape 31"/>
            <p:cNvSpPr/>
            <p:nvPr/>
          </p:nvSpPr>
          <p:spPr>
            <a:xfrm rot="-9830444">
              <a:off x="6469759" y="3480728"/>
              <a:ext cx="320148" cy="32014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grpSp>
          <p:nvGrpSpPr>
            <p:cNvPr id="32" name="Shape 32"/>
            <p:cNvGrpSpPr/>
            <p:nvPr/>
          </p:nvGrpSpPr>
          <p:grpSpPr>
            <a:xfrm>
              <a:off x="7647812" y="2704283"/>
              <a:ext cx="635219" cy="635219"/>
              <a:chOff x="6725724" y="2701260"/>
              <a:chExt cx="1208101" cy="1208100"/>
            </a:xfrm>
          </p:grpSpPr>
          <p:sp>
            <p:nvSpPr>
              <p:cNvPr id="33" name="Shape 33"/>
              <p:cNvSpPr/>
              <p:nvPr/>
            </p:nvSpPr>
            <p:spPr>
              <a:xfrm rot="5400000">
                <a:off x="6725725" y="2701260"/>
                <a:ext cx="1208100" cy="12081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34" name="Shape 34"/>
              <p:cNvSpPr/>
              <p:nvPr/>
            </p:nvSpPr>
            <p:spPr>
              <a:xfrm rot="5400000">
                <a:off x="6725724" y="2701260"/>
                <a:ext cx="1208100" cy="1208100"/>
              </a:xfrm>
              <a:prstGeom prst="pie">
                <a:avLst>
                  <a:gd name="adj1" fmla="val 8244818"/>
                  <a:gd name="adj2" fmla="val 16246175"/>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35" name="Shape 35"/>
              <p:cNvSpPr/>
              <p:nvPr/>
            </p:nvSpPr>
            <p:spPr>
              <a:xfrm rot="5400000">
                <a:off x="6954988" y="2930398"/>
                <a:ext cx="749700" cy="7497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grpSp>
        <p:sp>
          <p:nvSpPr>
            <p:cNvPr id="36" name="Shape 36"/>
            <p:cNvSpPr/>
            <p:nvPr/>
          </p:nvSpPr>
          <p:spPr>
            <a:xfrm>
              <a:off x="8460975" y="1817775"/>
              <a:ext cx="396600" cy="396600"/>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grpSp>
          <p:nvGrpSpPr>
            <p:cNvPr id="37" name="Shape 37"/>
            <p:cNvGrpSpPr/>
            <p:nvPr/>
          </p:nvGrpSpPr>
          <p:grpSpPr>
            <a:xfrm>
              <a:off x="7952720" y="179238"/>
              <a:ext cx="873165" cy="873003"/>
              <a:chOff x="7754428" y="208725"/>
              <a:chExt cx="541800" cy="541800"/>
            </a:xfrm>
          </p:grpSpPr>
          <p:sp>
            <p:nvSpPr>
              <p:cNvPr id="38" name="Shape 38"/>
              <p:cNvSpPr/>
              <p:nvPr/>
            </p:nvSpPr>
            <p:spPr>
              <a:xfrm rot="-8647347">
                <a:off x="7831319" y="285616"/>
                <a:ext cx="388018" cy="38801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39" name="Shape 39"/>
              <p:cNvSpPr/>
              <p:nvPr/>
            </p:nvSpPr>
            <p:spPr>
              <a:xfrm rot="-8647347">
                <a:off x="7831319" y="285616"/>
                <a:ext cx="388018" cy="388018"/>
              </a:xfrm>
              <a:prstGeom prst="pie">
                <a:avLst>
                  <a:gd name="adj1" fmla="val 19376841"/>
                  <a:gd name="adj2" fmla="val 12313574"/>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grpSp>
        <p:sp>
          <p:nvSpPr>
            <p:cNvPr id="40" name="Shape 40"/>
            <p:cNvSpPr/>
            <p:nvPr/>
          </p:nvSpPr>
          <p:spPr>
            <a:xfrm>
              <a:off x="5399840" y="356365"/>
              <a:ext cx="2577000" cy="25770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41" name="Shape 41"/>
            <p:cNvSpPr/>
            <p:nvPr/>
          </p:nvSpPr>
          <p:spPr>
            <a:xfrm rot="2043858">
              <a:off x="5503813" y="460310"/>
              <a:ext cx="2369480" cy="236948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42" name="Shape 42"/>
            <p:cNvSpPr/>
            <p:nvPr/>
          </p:nvSpPr>
          <p:spPr>
            <a:xfrm>
              <a:off x="5399795" y="360281"/>
              <a:ext cx="2577000" cy="2577000"/>
            </a:xfrm>
            <a:prstGeom prst="pie">
              <a:avLst>
                <a:gd name="adj1" fmla="val 8801158"/>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43" name="Shape 43"/>
            <p:cNvSpPr/>
            <p:nvPr/>
          </p:nvSpPr>
          <p:spPr>
            <a:xfrm rot="2044777">
              <a:off x="5911449" y="867729"/>
              <a:ext cx="1554223" cy="1554223"/>
            </a:xfrm>
            <a:prstGeom prst="ellipse">
              <a:avLst/>
            </a:prstGeom>
            <a:solidFill>
              <a:schemeClr val="accent3"/>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44" name="Shape 44"/>
            <p:cNvSpPr/>
            <p:nvPr/>
          </p:nvSpPr>
          <p:spPr>
            <a:xfrm>
              <a:off x="5399795" y="356358"/>
              <a:ext cx="2577000" cy="2577000"/>
            </a:xfrm>
            <a:prstGeom prst="pie">
              <a:avLst>
                <a:gd name="adj1" fmla="val 1255410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45" name="Shape 45"/>
            <p:cNvSpPr/>
            <p:nvPr/>
          </p:nvSpPr>
          <p:spPr>
            <a:xfrm rot="-9830444">
              <a:off x="6469759" y="3480727"/>
              <a:ext cx="320148" cy="320148"/>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grpSp>
      <p:sp>
        <p:nvSpPr>
          <p:cNvPr id="46" name="Shape 46"/>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Shape 47"/>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Shape 48"/>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41"/>
        <p:cNvGrpSpPr/>
        <p:nvPr/>
      </p:nvGrpSpPr>
      <p:grpSpPr>
        <a:xfrm>
          <a:off x="0" y="0"/>
          <a:ext cx="0" cy="0"/>
          <a:chOff x="0" y="0"/>
          <a:chExt cx="0" cy="0"/>
        </a:xfrm>
      </p:grpSpPr>
      <p:grpSp>
        <p:nvGrpSpPr>
          <p:cNvPr id="142" name="Shape 142"/>
          <p:cNvGrpSpPr/>
          <p:nvPr/>
        </p:nvGrpSpPr>
        <p:grpSpPr>
          <a:xfrm>
            <a:off x="52" y="4099200"/>
            <a:ext cx="9144036" cy="1044300"/>
            <a:chOff x="52" y="4099200"/>
            <a:chExt cx="9144036" cy="1044300"/>
          </a:xfrm>
        </p:grpSpPr>
        <p:grpSp>
          <p:nvGrpSpPr>
            <p:cNvPr id="143" name="Shape 143"/>
            <p:cNvGrpSpPr/>
            <p:nvPr/>
          </p:nvGrpSpPr>
          <p:grpSpPr>
            <a:xfrm>
              <a:off x="52" y="4309200"/>
              <a:ext cx="231622" cy="834300"/>
              <a:chOff x="2688737" y="4301380"/>
              <a:chExt cx="231900" cy="834300"/>
            </a:xfrm>
          </p:grpSpPr>
          <p:sp>
            <p:nvSpPr>
              <p:cNvPr id="144" name="Shape 144"/>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145" name="Shape 145"/>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146" name="Shape 146"/>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147" name="Shape 147"/>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grpSp>
        <p:grpSp>
          <p:nvGrpSpPr>
            <p:cNvPr id="148" name="Shape 148"/>
            <p:cNvGrpSpPr/>
            <p:nvPr/>
          </p:nvGrpSpPr>
          <p:grpSpPr>
            <a:xfrm>
              <a:off x="371406" y="4099200"/>
              <a:ext cx="231622" cy="1044300"/>
              <a:chOff x="2688737" y="4091380"/>
              <a:chExt cx="231900" cy="1044300"/>
            </a:xfrm>
          </p:grpSpPr>
          <p:sp>
            <p:nvSpPr>
              <p:cNvPr id="149" name="Shape 149"/>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150" name="Shape 150"/>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151" name="Shape 15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152" name="Shape 152"/>
              <p:cNvSpPr/>
              <p:nvPr/>
            </p:nvSpPr>
            <p:spPr>
              <a:xfrm flipH="1">
                <a:off x="2688737" y="4091380"/>
                <a:ext cx="2319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153" name="Shape 153"/>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grpSp>
        <p:grpSp>
          <p:nvGrpSpPr>
            <p:cNvPr id="154" name="Shape 154"/>
            <p:cNvGrpSpPr/>
            <p:nvPr/>
          </p:nvGrpSpPr>
          <p:grpSpPr>
            <a:xfrm>
              <a:off x="742761" y="4309200"/>
              <a:ext cx="231622" cy="834300"/>
              <a:chOff x="2688737" y="4301380"/>
              <a:chExt cx="231900" cy="834300"/>
            </a:xfrm>
          </p:grpSpPr>
          <p:sp>
            <p:nvSpPr>
              <p:cNvPr id="155" name="Shape 155"/>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156" name="Shape 156"/>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157" name="Shape 157"/>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158" name="Shape 158"/>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grpSp>
        <p:grpSp>
          <p:nvGrpSpPr>
            <p:cNvPr id="159" name="Shape 159"/>
            <p:cNvGrpSpPr/>
            <p:nvPr/>
          </p:nvGrpSpPr>
          <p:grpSpPr>
            <a:xfrm>
              <a:off x="1114115" y="4518900"/>
              <a:ext cx="231622" cy="624600"/>
              <a:chOff x="2688737" y="4511080"/>
              <a:chExt cx="231900" cy="624600"/>
            </a:xfrm>
          </p:grpSpPr>
          <p:sp>
            <p:nvSpPr>
              <p:cNvPr id="160" name="Shape 160"/>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161" name="Shape 16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162" name="Shape 162"/>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grpSp>
        <p:grpSp>
          <p:nvGrpSpPr>
            <p:cNvPr id="163" name="Shape 163"/>
            <p:cNvGrpSpPr/>
            <p:nvPr/>
          </p:nvGrpSpPr>
          <p:grpSpPr>
            <a:xfrm>
              <a:off x="1856753" y="4099200"/>
              <a:ext cx="231600" cy="1044300"/>
              <a:chOff x="1856753" y="4099200"/>
              <a:chExt cx="231600" cy="1044300"/>
            </a:xfrm>
          </p:grpSpPr>
          <p:sp>
            <p:nvSpPr>
              <p:cNvPr id="164" name="Shape 164"/>
              <p:cNvSpPr/>
              <p:nvPr/>
            </p:nvSpPr>
            <p:spPr>
              <a:xfrm flipH="1">
                <a:off x="185675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165" name="Shape 165"/>
              <p:cNvSpPr/>
              <p:nvPr/>
            </p:nvSpPr>
            <p:spPr>
              <a:xfrm flipH="1">
                <a:off x="185675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166" name="Shape 166"/>
              <p:cNvSpPr/>
              <p:nvPr/>
            </p:nvSpPr>
            <p:spPr>
              <a:xfrm flipH="1">
                <a:off x="185675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167" name="Shape 167"/>
              <p:cNvSpPr/>
              <p:nvPr/>
            </p:nvSpPr>
            <p:spPr>
              <a:xfrm flipH="1">
                <a:off x="1856753"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168" name="Shape 168"/>
              <p:cNvSpPr/>
              <p:nvPr/>
            </p:nvSpPr>
            <p:spPr>
              <a:xfrm flipH="1">
                <a:off x="185675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grpSp>
        <p:grpSp>
          <p:nvGrpSpPr>
            <p:cNvPr id="169" name="Shape 169"/>
            <p:cNvGrpSpPr/>
            <p:nvPr/>
          </p:nvGrpSpPr>
          <p:grpSpPr>
            <a:xfrm>
              <a:off x="2228107" y="4309200"/>
              <a:ext cx="231600" cy="834300"/>
              <a:chOff x="2228107" y="4309200"/>
              <a:chExt cx="231600" cy="834300"/>
            </a:xfrm>
          </p:grpSpPr>
          <p:sp>
            <p:nvSpPr>
              <p:cNvPr id="170" name="Shape 170"/>
              <p:cNvSpPr/>
              <p:nvPr/>
            </p:nvSpPr>
            <p:spPr>
              <a:xfrm flipH="1">
                <a:off x="222810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171" name="Shape 171"/>
              <p:cNvSpPr/>
              <p:nvPr/>
            </p:nvSpPr>
            <p:spPr>
              <a:xfrm flipH="1">
                <a:off x="2228107"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172" name="Shape 172"/>
              <p:cNvSpPr/>
              <p:nvPr/>
            </p:nvSpPr>
            <p:spPr>
              <a:xfrm flipH="1">
                <a:off x="222810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173" name="Shape 173"/>
              <p:cNvSpPr/>
              <p:nvPr/>
            </p:nvSpPr>
            <p:spPr>
              <a:xfrm flipH="1">
                <a:off x="222810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grpSp>
        <p:grpSp>
          <p:nvGrpSpPr>
            <p:cNvPr id="174" name="Shape 174"/>
            <p:cNvGrpSpPr/>
            <p:nvPr/>
          </p:nvGrpSpPr>
          <p:grpSpPr>
            <a:xfrm>
              <a:off x="2599462" y="4518900"/>
              <a:ext cx="231600" cy="624600"/>
              <a:chOff x="2599462" y="4518900"/>
              <a:chExt cx="231600" cy="624600"/>
            </a:xfrm>
          </p:grpSpPr>
          <p:sp>
            <p:nvSpPr>
              <p:cNvPr id="175" name="Shape 175"/>
              <p:cNvSpPr/>
              <p:nvPr/>
            </p:nvSpPr>
            <p:spPr>
              <a:xfrm flipH="1">
                <a:off x="259946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176" name="Shape 176"/>
              <p:cNvSpPr/>
              <p:nvPr/>
            </p:nvSpPr>
            <p:spPr>
              <a:xfrm flipH="1">
                <a:off x="259946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177" name="Shape 177"/>
              <p:cNvSpPr/>
              <p:nvPr/>
            </p:nvSpPr>
            <p:spPr>
              <a:xfrm flipH="1">
                <a:off x="259946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grpSp>
        <p:grpSp>
          <p:nvGrpSpPr>
            <p:cNvPr id="178" name="Shape 178"/>
            <p:cNvGrpSpPr/>
            <p:nvPr/>
          </p:nvGrpSpPr>
          <p:grpSpPr>
            <a:xfrm>
              <a:off x="3342171" y="4099200"/>
              <a:ext cx="231600" cy="1044300"/>
              <a:chOff x="3342171" y="4099200"/>
              <a:chExt cx="231600" cy="1044300"/>
            </a:xfrm>
          </p:grpSpPr>
          <p:sp>
            <p:nvSpPr>
              <p:cNvPr id="179" name="Shape 179"/>
              <p:cNvSpPr/>
              <p:nvPr/>
            </p:nvSpPr>
            <p:spPr>
              <a:xfrm flipH="1">
                <a:off x="334217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180" name="Shape 180"/>
              <p:cNvSpPr/>
              <p:nvPr/>
            </p:nvSpPr>
            <p:spPr>
              <a:xfrm flipH="1">
                <a:off x="334217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181" name="Shape 181"/>
              <p:cNvSpPr/>
              <p:nvPr/>
            </p:nvSpPr>
            <p:spPr>
              <a:xfrm flipH="1">
                <a:off x="334217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182" name="Shape 182"/>
              <p:cNvSpPr/>
              <p:nvPr/>
            </p:nvSpPr>
            <p:spPr>
              <a:xfrm flipH="1">
                <a:off x="3342171"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183" name="Shape 183"/>
              <p:cNvSpPr/>
              <p:nvPr/>
            </p:nvSpPr>
            <p:spPr>
              <a:xfrm flipH="1">
                <a:off x="334217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grpSp>
        <p:grpSp>
          <p:nvGrpSpPr>
            <p:cNvPr id="184" name="Shape 184"/>
            <p:cNvGrpSpPr/>
            <p:nvPr/>
          </p:nvGrpSpPr>
          <p:grpSpPr>
            <a:xfrm>
              <a:off x="3713525" y="4309200"/>
              <a:ext cx="231600" cy="834300"/>
              <a:chOff x="3713525" y="4309200"/>
              <a:chExt cx="231600" cy="834300"/>
            </a:xfrm>
          </p:grpSpPr>
          <p:sp>
            <p:nvSpPr>
              <p:cNvPr id="185" name="Shape 185"/>
              <p:cNvSpPr/>
              <p:nvPr/>
            </p:nvSpPr>
            <p:spPr>
              <a:xfrm flipH="1">
                <a:off x="371352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186" name="Shape 186"/>
              <p:cNvSpPr/>
              <p:nvPr/>
            </p:nvSpPr>
            <p:spPr>
              <a:xfrm flipH="1">
                <a:off x="3713525"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187" name="Shape 187"/>
              <p:cNvSpPr/>
              <p:nvPr/>
            </p:nvSpPr>
            <p:spPr>
              <a:xfrm flipH="1">
                <a:off x="371352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188" name="Shape 188"/>
              <p:cNvSpPr/>
              <p:nvPr/>
            </p:nvSpPr>
            <p:spPr>
              <a:xfrm flipH="1">
                <a:off x="371352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grpSp>
        <p:grpSp>
          <p:nvGrpSpPr>
            <p:cNvPr id="189" name="Shape 189"/>
            <p:cNvGrpSpPr/>
            <p:nvPr/>
          </p:nvGrpSpPr>
          <p:grpSpPr>
            <a:xfrm>
              <a:off x="1485398" y="4309200"/>
              <a:ext cx="231600" cy="834300"/>
              <a:chOff x="1485398" y="4309200"/>
              <a:chExt cx="231600" cy="834300"/>
            </a:xfrm>
          </p:grpSpPr>
          <p:sp>
            <p:nvSpPr>
              <p:cNvPr id="190" name="Shape 190"/>
              <p:cNvSpPr/>
              <p:nvPr/>
            </p:nvSpPr>
            <p:spPr>
              <a:xfrm flipH="1">
                <a:off x="148539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191" name="Shape 191"/>
              <p:cNvSpPr/>
              <p:nvPr/>
            </p:nvSpPr>
            <p:spPr>
              <a:xfrm flipH="1">
                <a:off x="148539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192" name="Shape 192"/>
              <p:cNvSpPr/>
              <p:nvPr/>
            </p:nvSpPr>
            <p:spPr>
              <a:xfrm flipH="1">
                <a:off x="148539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193" name="Shape 193"/>
              <p:cNvSpPr/>
              <p:nvPr/>
            </p:nvSpPr>
            <p:spPr>
              <a:xfrm flipH="1">
                <a:off x="148539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grpSp>
        <p:grpSp>
          <p:nvGrpSpPr>
            <p:cNvPr id="194" name="Shape 194"/>
            <p:cNvGrpSpPr/>
            <p:nvPr/>
          </p:nvGrpSpPr>
          <p:grpSpPr>
            <a:xfrm>
              <a:off x="4084879" y="4518900"/>
              <a:ext cx="231600" cy="624600"/>
              <a:chOff x="4084879" y="4518900"/>
              <a:chExt cx="231600" cy="624600"/>
            </a:xfrm>
          </p:grpSpPr>
          <p:sp>
            <p:nvSpPr>
              <p:cNvPr id="195" name="Shape 195"/>
              <p:cNvSpPr/>
              <p:nvPr/>
            </p:nvSpPr>
            <p:spPr>
              <a:xfrm flipH="1">
                <a:off x="40848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196" name="Shape 196"/>
              <p:cNvSpPr/>
              <p:nvPr/>
            </p:nvSpPr>
            <p:spPr>
              <a:xfrm flipH="1">
                <a:off x="40848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197" name="Shape 197"/>
              <p:cNvSpPr/>
              <p:nvPr/>
            </p:nvSpPr>
            <p:spPr>
              <a:xfrm flipH="1">
                <a:off x="40848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grpSp>
        <p:grpSp>
          <p:nvGrpSpPr>
            <p:cNvPr id="198" name="Shape 198"/>
            <p:cNvGrpSpPr/>
            <p:nvPr/>
          </p:nvGrpSpPr>
          <p:grpSpPr>
            <a:xfrm>
              <a:off x="2970816" y="4309200"/>
              <a:ext cx="231600" cy="834300"/>
              <a:chOff x="2970816" y="4309200"/>
              <a:chExt cx="231600" cy="834300"/>
            </a:xfrm>
          </p:grpSpPr>
          <p:sp>
            <p:nvSpPr>
              <p:cNvPr id="199" name="Shape 199"/>
              <p:cNvSpPr/>
              <p:nvPr/>
            </p:nvSpPr>
            <p:spPr>
              <a:xfrm flipH="1">
                <a:off x="297081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200" name="Shape 200"/>
              <p:cNvSpPr/>
              <p:nvPr/>
            </p:nvSpPr>
            <p:spPr>
              <a:xfrm flipH="1">
                <a:off x="297081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201" name="Shape 201"/>
              <p:cNvSpPr/>
              <p:nvPr/>
            </p:nvSpPr>
            <p:spPr>
              <a:xfrm flipH="1">
                <a:off x="297081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202" name="Shape 202"/>
              <p:cNvSpPr/>
              <p:nvPr/>
            </p:nvSpPr>
            <p:spPr>
              <a:xfrm flipH="1">
                <a:off x="297081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grpSp>
        <p:grpSp>
          <p:nvGrpSpPr>
            <p:cNvPr id="203" name="Shape 203"/>
            <p:cNvGrpSpPr/>
            <p:nvPr/>
          </p:nvGrpSpPr>
          <p:grpSpPr>
            <a:xfrm>
              <a:off x="4456234" y="4309200"/>
              <a:ext cx="231600" cy="834300"/>
              <a:chOff x="4456234" y="4309200"/>
              <a:chExt cx="231600" cy="834300"/>
            </a:xfrm>
          </p:grpSpPr>
          <p:sp>
            <p:nvSpPr>
              <p:cNvPr id="204" name="Shape 204"/>
              <p:cNvSpPr/>
              <p:nvPr/>
            </p:nvSpPr>
            <p:spPr>
              <a:xfrm flipH="1">
                <a:off x="445623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205" name="Shape 205"/>
              <p:cNvSpPr/>
              <p:nvPr/>
            </p:nvSpPr>
            <p:spPr>
              <a:xfrm flipH="1">
                <a:off x="445623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206" name="Shape 206"/>
              <p:cNvSpPr/>
              <p:nvPr/>
            </p:nvSpPr>
            <p:spPr>
              <a:xfrm flipH="1">
                <a:off x="445623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207" name="Shape 207"/>
              <p:cNvSpPr/>
              <p:nvPr/>
            </p:nvSpPr>
            <p:spPr>
              <a:xfrm flipH="1">
                <a:off x="445623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grpSp>
        <p:grpSp>
          <p:nvGrpSpPr>
            <p:cNvPr id="208" name="Shape 208"/>
            <p:cNvGrpSpPr/>
            <p:nvPr/>
          </p:nvGrpSpPr>
          <p:grpSpPr>
            <a:xfrm>
              <a:off x="4827588" y="4099200"/>
              <a:ext cx="231600" cy="1044300"/>
              <a:chOff x="4827588" y="4099200"/>
              <a:chExt cx="231600" cy="1044300"/>
            </a:xfrm>
          </p:grpSpPr>
          <p:sp>
            <p:nvSpPr>
              <p:cNvPr id="209" name="Shape 209"/>
              <p:cNvSpPr/>
              <p:nvPr/>
            </p:nvSpPr>
            <p:spPr>
              <a:xfrm flipH="1">
                <a:off x="48275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210" name="Shape 210"/>
              <p:cNvSpPr/>
              <p:nvPr/>
            </p:nvSpPr>
            <p:spPr>
              <a:xfrm flipH="1">
                <a:off x="48275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211" name="Shape 211"/>
              <p:cNvSpPr/>
              <p:nvPr/>
            </p:nvSpPr>
            <p:spPr>
              <a:xfrm flipH="1">
                <a:off x="48275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212" name="Shape 212"/>
              <p:cNvSpPr/>
              <p:nvPr/>
            </p:nvSpPr>
            <p:spPr>
              <a:xfrm flipH="1">
                <a:off x="4827588"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213" name="Shape 213"/>
              <p:cNvSpPr/>
              <p:nvPr/>
            </p:nvSpPr>
            <p:spPr>
              <a:xfrm flipH="1">
                <a:off x="48275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grpSp>
        <p:grpSp>
          <p:nvGrpSpPr>
            <p:cNvPr id="214" name="Shape 214"/>
            <p:cNvGrpSpPr/>
            <p:nvPr/>
          </p:nvGrpSpPr>
          <p:grpSpPr>
            <a:xfrm>
              <a:off x="5198943" y="4309200"/>
              <a:ext cx="231600" cy="834300"/>
              <a:chOff x="5198943" y="4309200"/>
              <a:chExt cx="231600" cy="834300"/>
            </a:xfrm>
          </p:grpSpPr>
          <p:sp>
            <p:nvSpPr>
              <p:cNvPr id="215" name="Shape 215"/>
              <p:cNvSpPr/>
              <p:nvPr/>
            </p:nvSpPr>
            <p:spPr>
              <a:xfrm flipH="1">
                <a:off x="519894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216" name="Shape 216"/>
              <p:cNvSpPr/>
              <p:nvPr/>
            </p:nvSpPr>
            <p:spPr>
              <a:xfrm flipH="1">
                <a:off x="519894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217" name="Shape 217"/>
              <p:cNvSpPr/>
              <p:nvPr/>
            </p:nvSpPr>
            <p:spPr>
              <a:xfrm flipH="1">
                <a:off x="519894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218" name="Shape 218"/>
              <p:cNvSpPr/>
              <p:nvPr/>
            </p:nvSpPr>
            <p:spPr>
              <a:xfrm flipH="1">
                <a:off x="519894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grpSp>
        <p:grpSp>
          <p:nvGrpSpPr>
            <p:cNvPr id="219" name="Shape 219"/>
            <p:cNvGrpSpPr/>
            <p:nvPr/>
          </p:nvGrpSpPr>
          <p:grpSpPr>
            <a:xfrm>
              <a:off x="5570297" y="4518900"/>
              <a:ext cx="231600" cy="624600"/>
              <a:chOff x="5570297" y="4518900"/>
              <a:chExt cx="231600" cy="624600"/>
            </a:xfrm>
          </p:grpSpPr>
          <p:sp>
            <p:nvSpPr>
              <p:cNvPr id="220" name="Shape 220"/>
              <p:cNvSpPr/>
              <p:nvPr/>
            </p:nvSpPr>
            <p:spPr>
              <a:xfrm flipH="1">
                <a:off x="557029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221" name="Shape 221"/>
              <p:cNvSpPr/>
              <p:nvPr/>
            </p:nvSpPr>
            <p:spPr>
              <a:xfrm flipH="1">
                <a:off x="557029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222" name="Shape 222"/>
              <p:cNvSpPr/>
              <p:nvPr/>
            </p:nvSpPr>
            <p:spPr>
              <a:xfrm flipH="1">
                <a:off x="557029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grpSp>
        <p:grpSp>
          <p:nvGrpSpPr>
            <p:cNvPr id="223" name="Shape 223"/>
            <p:cNvGrpSpPr/>
            <p:nvPr/>
          </p:nvGrpSpPr>
          <p:grpSpPr>
            <a:xfrm>
              <a:off x="5941652" y="4309200"/>
              <a:ext cx="231600" cy="834300"/>
              <a:chOff x="5941652" y="4309200"/>
              <a:chExt cx="231600" cy="834300"/>
            </a:xfrm>
          </p:grpSpPr>
          <p:sp>
            <p:nvSpPr>
              <p:cNvPr id="224" name="Shape 224"/>
              <p:cNvSpPr/>
              <p:nvPr/>
            </p:nvSpPr>
            <p:spPr>
              <a:xfrm flipH="1">
                <a:off x="594165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225" name="Shape 225"/>
              <p:cNvSpPr/>
              <p:nvPr/>
            </p:nvSpPr>
            <p:spPr>
              <a:xfrm flipH="1">
                <a:off x="5941652"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226" name="Shape 226"/>
              <p:cNvSpPr/>
              <p:nvPr/>
            </p:nvSpPr>
            <p:spPr>
              <a:xfrm flipH="1">
                <a:off x="594165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227" name="Shape 227"/>
              <p:cNvSpPr/>
              <p:nvPr/>
            </p:nvSpPr>
            <p:spPr>
              <a:xfrm flipH="1">
                <a:off x="594165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grpSp>
        <p:grpSp>
          <p:nvGrpSpPr>
            <p:cNvPr id="228" name="Shape 228"/>
            <p:cNvGrpSpPr/>
            <p:nvPr/>
          </p:nvGrpSpPr>
          <p:grpSpPr>
            <a:xfrm>
              <a:off x="6313006" y="4099200"/>
              <a:ext cx="231600" cy="1044300"/>
              <a:chOff x="6313006" y="4099200"/>
              <a:chExt cx="231600" cy="1044300"/>
            </a:xfrm>
          </p:grpSpPr>
          <p:sp>
            <p:nvSpPr>
              <p:cNvPr id="229" name="Shape 229"/>
              <p:cNvSpPr/>
              <p:nvPr/>
            </p:nvSpPr>
            <p:spPr>
              <a:xfrm flipH="1">
                <a:off x="631300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230" name="Shape 230"/>
              <p:cNvSpPr/>
              <p:nvPr/>
            </p:nvSpPr>
            <p:spPr>
              <a:xfrm flipH="1">
                <a:off x="631300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231" name="Shape 231"/>
              <p:cNvSpPr/>
              <p:nvPr/>
            </p:nvSpPr>
            <p:spPr>
              <a:xfrm flipH="1">
                <a:off x="631300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232" name="Shape 232"/>
              <p:cNvSpPr/>
              <p:nvPr/>
            </p:nvSpPr>
            <p:spPr>
              <a:xfrm flipH="1">
                <a:off x="6313006"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233" name="Shape 233"/>
              <p:cNvSpPr/>
              <p:nvPr/>
            </p:nvSpPr>
            <p:spPr>
              <a:xfrm flipH="1">
                <a:off x="631300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grpSp>
        <p:grpSp>
          <p:nvGrpSpPr>
            <p:cNvPr id="234" name="Shape 234"/>
            <p:cNvGrpSpPr/>
            <p:nvPr/>
          </p:nvGrpSpPr>
          <p:grpSpPr>
            <a:xfrm>
              <a:off x="6684361" y="4309200"/>
              <a:ext cx="231600" cy="834300"/>
              <a:chOff x="6684361" y="4309200"/>
              <a:chExt cx="231600" cy="834300"/>
            </a:xfrm>
          </p:grpSpPr>
          <p:sp>
            <p:nvSpPr>
              <p:cNvPr id="235" name="Shape 235"/>
              <p:cNvSpPr/>
              <p:nvPr/>
            </p:nvSpPr>
            <p:spPr>
              <a:xfrm flipH="1">
                <a:off x="668436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236" name="Shape 236"/>
              <p:cNvSpPr/>
              <p:nvPr/>
            </p:nvSpPr>
            <p:spPr>
              <a:xfrm flipH="1">
                <a:off x="668436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237" name="Shape 237"/>
              <p:cNvSpPr/>
              <p:nvPr/>
            </p:nvSpPr>
            <p:spPr>
              <a:xfrm flipH="1">
                <a:off x="668436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238" name="Shape 238"/>
              <p:cNvSpPr/>
              <p:nvPr/>
            </p:nvSpPr>
            <p:spPr>
              <a:xfrm flipH="1">
                <a:off x="668436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grpSp>
        <p:grpSp>
          <p:nvGrpSpPr>
            <p:cNvPr id="239" name="Shape 239"/>
            <p:cNvGrpSpPr/>
            <p:nvPr/>
          </p:nvGrpSpPr>
          <p:grpSpPr>
            <a:xfrm>
              <a:off x="7055715" y="4518900"/>
              <a:ext cx="231600" cy="624600"/>
              <a:chOff x="7055715" y="4518900"/>
              <a:chExt cx="231600" cy="624600"/>
            </a:xfrm>
          </p:grpSpPr>
          <p:sp>
            <p:nvSpPr>
              <p:cNvPr id="240" name="Shape 240"/>
              <p:cNvSpPr/>
              <p:nvPr/>
            </p:nvSpPr>
            <p:spPr>
              <a:xfrm flipH="1">
                <a:off x="705571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241" name="Shape 241"/>
              <p:cNvSpPr/>
              <p:nvPr/>
            </p:nvSpPr>
            <p:spPr>
              <a:xfrm flipH="1">
                <a:off x="705571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242" name="Shape 242"/>
              <p:cNvSpPr/>
              <p:nvPr/>
            </p:nvSpPr>
            <p:spPr>
              <a:xfrm flipH="1">
                <a:off x="705571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grpSp>
        <p:grpSp>
          <p:nvGrpSpPr>
            <p:cNvPr id="243" name="Shape 243"/>
            <p:cNvGrpSpPr/>
            <p:nvPr/>
          </p:nvGrpSpPr>
          <p:grpSpPr>
            <a:xfrm>
              <a:off x="7798424" y="4099200"/>
              <a:ext cx="231600" cy="1044300"/>
              <a:chOff x="7798424" y="4099200"/>
              <a:chExt cx="231600" cy="1044300"/>
            </a:xfrm>
          </p:grpSpPr>
          <p:sp>
            <p:nvSpPr>
              <p:cNvPr id="244" name="Shape 244"/>
              <p:cNvSpPr/>
              <p:nvPr/>
            </p:nvSpPr>
            <p:spPr>
              <a:xfrm flipH="1">
                <a:off x="779842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245" name="Shape 245"/>
              <p:cNvSpPr/>
              <p:nvPr/>
            </p:nvSpPr>
            <p:spPr>
              <a:xfrm flipH="1">
                <a:off x="779842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246" name="Shape 246"/>
              <p:cNvSpPr/>
              <p:nvPr/>
            </p:nvSpPr>
            <p:spPr>
              <a:xfrm flipH="1">
                <a:off x="779842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247" name="Shape 247"/>
              <p:cNvSpPr/>
              <p:nvPr/>
            </p:nvSpPr>
            <p:spPr>
              <a:xfrm flipH="1">
                <a:off x="7798424"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248" name="Shape 248"/>
              <p:cNvSpPr/>
              <p:nvPr/>
            </p:nvSpPr>
            <p:spPr>
              <a:xfrm flipH="1">
                <a:off x="779842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grpSp>
        <p:grpSp>
          <p:nvGrpSpPr>
            <p:cNvPr id="249" name="Shape 249"/>
            <p:cNvGrpSpPr/>
            <p:nvPr/>
          </p:nvGrpSpPr>
          <p:grpSpPr>
            <a:xfrm>
              <a:off x="8169779" y="4309200"/>
              <a:ext cx="231600" cy="834300"/>
              <a:chOff x="8169779" y="4309200"/>
              <a:chExt cx="231600" cy="834300"/>
            </a:xfrm>
          </p:grpSpPr>
          <p:sp>
            <p:nvSpPr>
              <p:cNvPr id="250" name="Shape 250"/>
              <p:cNvSpPr/>
              <p:nvPr/>
            </p:nvSpPr>
            <p:spPr>
              <a:xfrm flipH="1">
                <a:off x="81697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251" name="Shape 251"/>
              <p:cNvSpPr/>
              <p:nvPr/>
            </p:nvSpPr>
            <p:spPr>
              <a:xfrm flipH="1">
                <a:off x="8169779"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252" name="Shape 252"/>
              <p:cNvSpPr/>
              <p:nvPr/>
            </p:nvSpPr>
            <p:spPr>
              <a:xfrm flipH="1">
                <a:off x="81697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253" name="Shape 253"/>
              <p:cNvSpPr/>
              <p:nvPr/>
            </p:nvSpPr>
            <p:spPr>
              <a:xfrm flipH="1">
                <a:off x="81697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grpSp>
        <p:grpSp>
          <p:nvGrpSpPr>
            <p:cNvPr id="254" name="Shape 254"/>
            <p:cNvGrpSpPr/>
            <p:nvPr/>
          </p:nvGrpSpPr>
          <p:grpSpPr>
            <a:xfrm>
              <a:off x="7427070" y="4309200"/>
              <a:ext cx="231600" cy="834300"/>
              <a:chOff x="7427070" y="4309200"/>
              <a:chExt cx="231600" cy="834300"/>
            </a:xfrm>
          </p:grpSpPr>
          <p:sp>
            <p:nvSpPr>
              <p:cNvPr id="255" name="Shape 255"/>
              <p:cNvSpPr/>
              <p:nvPr/>
            </p:nvSpPr>
            <p:spPr>
              <a:xfrm flipH="1">
                <a:off x="7427070"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256" name="Shape 256"/>
              <p:cNvSpPr/>
              <p:nvPr/>
            </p:nvSpPr>
            <p:spPr>
              <a:xfrm flipH="1">
                <a:off x="7427070"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257" name="Shape 257"/>
              <p:cNvSpPr/>
              <p:nvPr/>
            </p:nvSpPr>
            <p:spPr>
              <a:xfrm flipH="1">
                <a:off x="7427070"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258" name="Shape 258"/>
              <p:cNvSpPr/>
              <p:nvPr/>
            </p:nvSpPr>
            <p:spPr>
              <a:xfrm flipH="1">
                <a:off x="7427070"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grpSp>
        <p:grpSp>
          <p:nvGrpSpPr>
            <p:cNvPr id="259" name="Shape 259"/>
            <p:cNvGrpSpPr/>
            <p:nvPr/>
          </p:nvGrpSpPr>
          <p:grpSpPr>
            <a:xfrm>
              <a:off x="8541133" y="4518900"/>
              <a:ext cx="231600" cy="624600"/>
              <a:chOff x="8541133" y="4518900"/>
              <a:chExt cx="231600" cy="624600"/>
            </a:xfrm>
          </p:grpSpPr>
          <p:sp>
            <p:nvSpPr>
              <p:cNvPr id="260" name="Shape 260"/>
              <p:cNvSpPr/>
              <p:nvPr/>
            </p:nvSpPr>
            <p:spPr>
              <a:xfrm flipH="1">
                <a:off x="854113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261" name="Shape 261"/>
              <p:cNvSpPr/>
              <p:nvPr/>
            </p:nvSpPr>
            <p:spPr>
              <a:xfrm flipH="1">
                <a:off x="854113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262" name="Shape 262"/>
              <p:cNvSpPr/>
              <p:nvPr/>
            </p:nvSpPr>
            <p:spPr>
              <a:xfrm flipH="1">
                <a:off x="854113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grpSp>
        <p:grpSp>
          <p:nvGrpSpPr>
            <p:cNvPr id="263" name="Shape 263"/>
            <p:cNvGrpSpPr/>
            <p:nvPr/>
          </p:nvGrpSpPr>
          <p:grpSpPr>
            <a:xfrm>
              <a:off x="8912488" y="4309200"/>
              <a:ext cx="231600" cy="834300"/>
              <a:chOff x="8912488" y="4309200"/>
              <a:chExt cx="231600" cy="834300"/>
            </a:xfrm>
          </p:grpSpPr>
          <p:sp>
            <p:nvSpPr>
              <p:cNvPr id="264" name="Shape 264"/>
              <p:cNvSpPr/>
              <p:nvPr/>
            </p:nvSpPr>
            <p:spPr>
              <a:xfrm flipH="1">
                <a:off x="89124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265" name="Shape 265"/>
              <p:cNvSpPr/>
              <p:nvPr/>
            </p:nvSpPr>
            <p:spPr>
              <a:xfrm flipH="1">
                <a:off x="89124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266" name="Shape 266"/>
              <p:cNvSpPr/>
              <p:nvPr/>
            </p:nvSpPr>
            <p:spPr>
              <a:xfrm flipH="1">
                <a:off x="89124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267" name="Shape 267"/>
              <p:cNvSpPr/>
              <p:nvPr/>
            </p:nvSpPr>
            <p:spPr>
              <a:xfrm flipH="1">
                <a:off x="89124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grpSp>
      </p:grpSp>
      <p:sp>
        <p:nvSpPr>
          <p:cNvPr id="268" name="Shape 268"/>
          <p:cNvSpPr txBox="1">
            <a:spLocks noGrp="1"/>
          </p:cNvSpPr>
          <p:nvPr>
            <p:ph type="title" hasCustomPrompt="1"/>
          </p:nvPr>
        </p:nvSpPr>
        <p:spPr>
          <a:xfrm>
            <a:off x="1388625" y="772725"/>
            <a:ext cx="6366900" cy="1863300"/>
          </a:xfrm>
          <a:prstGeom prst="rect">
            <a:avLst/>
          </a:prstGeom>
        </p:spPr>
        <p:txBody>
          <a:bodyPr spcFirstLastPara="1" wrap="square" lIns="91425" tIns="91425" rIns="91425" bIns="91425" anchor="ctr" anchorCtr="0"/>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Shape 269"/>
          <p:cNvSpPr txBox="1">
            <a:spLocks noGrp="1"/>
          </p:cNvSpPr>
          <p:nvPr>
            <p:ph type="body" idx="1"/>
          </p:nvPr>
        </p:nvSpPr>
        <p:spPr>
          <a:xfrm>
            <a:off x="1388625" y="2712300"/>
            <a:ext cx="6366900" cy="1111200"/>
          </a:xfrm>
          <a:prstGeom prst="rect">
            <a:avLst/>
          </a:prstGeom>
        </p:spPr>
        <p:txBody>
          <a:bodyPr spcFirstLastPara="1" wrap="square" lIns="91425" tIns="91425" rIns="91425" bIns="91425" anchor="t" anchorCtr="0"/>
          <a:lstStyle>
            <a:lvl1pPr marL="457200" lvl="0" indent="-311150" algn="ctr">
              <a:spcBef>
                <a:spcPts val="0"/>
              </a:spcBef>
              <a:spcAft>
                <a:spcPts val="0"/>
              </a:spcAft>
              <a:buClr>
                <a:schemeClr val="lt1"/>
              </a:buClr>
              <a:buSzPts val="1300"/>
              <a:buChar char="●"/>
              <a:defRPr>
                <a:solidFill>
                  <a:schemeClr val="lt1"/>
                </a:solidFill>
              </a:defRPr>
            </a:lvl1pPr>
            <a:lvl2pPr marL="914400" lvl="1" indent="-298450" algn="ctr">
              <a:spcBef>
                <a:spcPts val="1600"/>
              </a:spcBef>
              <a:spcAft>
                <a:spcPts val="0"/>
              </a:spcAft>
              <a:buClr>
                <a:schemeClr val="lt1"/>
              </a:buClr>
              <a:buSzPts val="1100"/>
              <a:buChar char="○"/>
              <a:defRPr>
                <a:solidFill>
                  <a:schemeClr val="lt1"/>
                </a:solidFill>
              </a:defRPr>
            </a:lvl2pPr>
            <a:lvl3pPr marL="1371600" lvl="2" indent="-298450" algn="ctr">
              <a:spcBef>
                <a:spcPts val="1600"/>
              </a:spcBef>
              <a:spcAft>
                <a:spcPts val="0"/>
              </a:spcAft>
              <a:buClr>
                <a:schemeClr val="lt1"/>
              </a:buClr>
              <a:buSzPts val="1100"/>
              <a:buChar char="■"/>
              <a:defRPr>
                <a:solidFill>
                  <a:schemeClr val="lt1"/>
                </a:solidFill>
              </a:defRPr>
            </a:lvl3pPr>
            <a:lvl4pPr marL="1828800" lvl="3" indent="-298450" algn="ctr">
              <a:spcBef>
                <a:spcPts val="1600"/>
              </a:spcBef>
              <a:spcAft>
                <a:spcPts val="0"/>
              </a:spcAft>
              <a:buClr>
                <a:schemeClr val="lt1"/>
              </a:buClr>
              <a:buSzPts val="1100"/>
              <a:buChar char="●"/>
              <a:defRPr>
                <a:solidFill>
                  <a:schemeClr val="lt1"/>
                </a:solidFill>
              </a:defRPr>
            </a:lvl4pPr>
            <a:lvl5pPr marL="2286000" lvl="4" indent="-298450" algn="ctr">
              <a:spcBef>
                <a:spcPts val="1600"/>
              </a:spcBef>
              <a:spcAft>
                <a:spcPts val="0"/>
              </a:spcAft>
              <a:buClr>
                <a:schemeClr val="lt1"/>
              </a:buClr>
              <a:buSzPts val="1100"/>
              <a:buChar char="○"/>
              <a:defRPr>
                <a:solidFill>
                  <a:schemeClr val="lt1"/>
                </a:solidFill>
              </a:defRPr>
            </a:lvl5pPr>
            <a:lvl6pPr marL="2743200" lvl="5" indent="-298450" algn="ctr">
              <a:spcBef>
                <a:spcPts val="1600"/>
              </a:spcBef>
              <a:spcAft>
                <a:spcPts val="0"/>
              </a:spcAft>
              <a:buClr>
                <a:schemeClr val="lt1"/>
              </a:buClr>
              <a:buSzPts val="1100"/>
              <a:buChar char="■"/>
              <a:defRPr>
                <a:solidFill>
                  <a:schemeClr val="lt1"/>
                </a:solidFill>
              </a:defRPr>
            </a:lvl6pPr>
            <a:lvl7pPr marL="3200400" lvl="6" indent="-298450" algn="ctr">
              <a:spcBef>
                <a:spcPts val="1600"/>
              </a:spcBef>
              <a:spcAft>
                <a:spcPts val="0"/>
              </a:spcAft>
              <a:buClr>
                <a:schemeClr val="lt1"/>
              </a:buClr>
              <a:buSzPts val="1100"/>
              <a:buChar char="●"/>
              <a:defRPr>
                <a:solidFill>
                  <a:schemeClr val="lt1"/>
                </a:solidFill>
              </a:defRPr>
            </a:lvl7pPr>
            <a:lvl8pPr marL="3657600" lvl="7" indent="-298450" algn="ctr">
              <a:spcBef>
                <a:spcPts val="1600"/>
              </a:spcBef>
              <a:spcAft>
                <a:spcPts val="0"/>
              </a:spcAft>
              <a:buClr>
                <a:schemeClr val="lt1"/>
              </a:buClr>
              <a:buSzPts val="1100"/>
              <a:buChar char="○"/>
              <a:defRPr>
                <a:solidFill>
                  <a:schemeClr val="lt1"/>
                </a:solidFill>
              </a:defRPr>
            </a:lvl8pPr>
            <a:lvl9pPr marL="4114800" lvl="8" indent="-298450" algn="ctr">
              <a:spcBef>
                <a:spcPts val="1600"/>
              </a:spcBef>
              <a:spcAft>
                <a:spcPts val="1600"/>
              </a:spcAft>
              <a:buClr>
                <a:schemeClr val="lt1"/>
              </a:buClr>
              <a:buSzPts val="1100"/>
              <a:buChar char="■"/>
              <a:defRPr>
                <a:solidFill>
                  <a:schemeClr val="lt1"/>
                </a:solidFill>
              </a:defRPr>
            </a:lvl9pPr>
          </a:lstStyle>
          <a:p/>
        </p:txBody>
      </p:sp>
      <p:sp>
        <p:nvSpPr>
          <p:cNvPr id="270" name="Shape 270"/>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 name="Shape 271"/>
        <p:cNvGrpSpPr/>
        <p:nvPr/>
      </p:nvGrpSpPr>
      <p:grpSpPr>
        <a:xfrm>
          <a:off x="0" y="0"/>
          <a:ext cx="0" cy="0"/>
          <a:chOff x="0" y="0"/>
          <a:chExt cx="0" cy="0"/>
        </a:xfrm>
      </p:grpSpPr>
      <p:sp>
        <p:nvSpPr>
          <p:cNvPr id="272" name="Shape 27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 name="Shape 49"/>
        <p:cNvGrpSpPr/>
        <p:nvPr/>
      </p:nvGrpSpPr>
      <p:grpSpPr>
        <a:xfrm>
          <a:off x="0" y="0"/>
          <a:ext cx="0" cy="0"/>
          <a:chOff x="0" y="0"/>
          <a:chExt cx="0" cy="0"/>
        </a:xfrm>
      </p:grpSpPr>
      <p:grpSp>
        <p:nvGrpSpPr>
          <p:cNvPr id="50" name="Shape 50"/>
          <p:cNvGrpSpPr/>
          <p:nvPr/>
        </p:nvGrpSpPr>
        <p:grpSpPr>
          <a:xfrm>
            <a:off x="146769" y="3406"/>
            <a:ext cx="1233215" cy="1384535"/>
            <a:chOff x="146769" y="3406"/>
            <a:chExt cx="1233215" cy="1384535"/>
          </a:xfrm>
        </p:grpSpPr>
        <p:grpSp>
          <p:nvGrpSpPr>
            <p:cNvPr id="51" name="Shape 51"/>
            <p:cNvGrpSpPr/>
            <p:nvPr/>
          </p:nvGrpSpPr>
          <p:grpSpPr>
            <a:xfrm>
              <a:off x="1063183" y="3406"/>
              <a:ext cx="316800" cy="688513"/>
              <a:chOff x="1063183" y="3406"/>
              <a:chExt cx="316800" cy="688513"/>
            </a:xfrm>
          </p:grpSpPr>
          <p:sp>
            <p:nvSpPr>
              <p:cNvPr id="52" name="Shape 52"/>
              <p:cNvSpPr/>
              <p:nvPr/>
            </p:nvSpPr>
            <p:spPr>
              <a:xfrm rot="10800000">
                <a:off x="1063183"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53" name="Shape 53"/>
              <p:cNvSpPr/>
              <p:nvPr/>
            </p:nvSpPr>
            <p:spPr>
              <a:xfrm rot="10800000">
                <a:off x="1063183"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grpSp>
        <p:grpSp>
          <p:nvGrpSpPr>
            <p:cNvPr id="54" name="Shape 54"/>
            <p:cNvGrpSpPr/>
            <p:nvPr/>
          </p:nvGrpSpPr>
          <p:grpSpPr>
            <a:xfrm>
              <a:off x="604976" y="3406"/>
              <a:ext cx="316800" cy="1036524"/>
              <a:chOff x="604976" y="3406"/>
              <a:chExt cx="316800" cy="1036524"/>
            </a:xfrm>
          </p:grpSpPr>
          <p:sp>
            <p:nvSpPr>
              <p:cNvPr id="55" name="Shape 55"/>
              <p:cNvSpPr/>
              <p:nvPr/>
            </p:nvSpPr>
            <p:spPr>
              <a:xfrm rot="10800000">
                <a:off x="604976"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56" name="Shape 56"/>
              <p:cNvSpPr/>
              <p:nvPr/>
            </p:nvSpPr>
            <p:spPr>
              <a:xfrm rot="10800000">
                <a:off x="604976"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57" name="Shape 57"/>
              <p:cNvSpPr/>
              <p:nvPr/>
            </p:nvSpPr>
            <p:spPr>
              <a:xfrm rot="10800000">
                <a:off x="604976"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grpSp>
        <p:grpSp>
          <p:nvGrpSpPr>
            <p:cNvPr id="58" name="Shape 58"/>
            <p:cNvGrpSpPr/>
            <p:nvPr/>
          </p:nvGrpSpPr>
          <p:grpSpPr>
            <a:xfrm>
              <a:off x="146769" y="3406"/>
              <a:ext cx="316800" cy="1384535"/>
              <a:chOff x="146769" y="3406"/>
              <a:chExt cx="316800" cy="1384535"/>
            </a:xfrm>
          </p:grpSpPr>
          <p:sp>
            <p:nvSpPr>
              <p:cNvPr id="59" name="Shape 59"/>
              <p:cNvSpPr/>
              <p:nvPr/>
            </p:nvSpPr>
            <p:spPr>
              <a:xfrm rot="10800000">
                <a:off x="146769"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60" name="Shape 60"/>
              <p:cNvSpPr/>
              <p:nvPr/>
            </p:nvSpPr>
            <p:spPr>
              <a:xfrm rot="10800000">
                <a:off x="146769" y="3441"/>
                <a:ext cx="316800" cy="1384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61" name="Shape 61"/>
              <p:cNvSpPr/>
              <p:nvPr/>
            </p:nvSpPr>
            <p:spPr>
              <a:xfrm rot="10800000">
                <a:off x="146769"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62" name="Shape 62"/>
              <p:cNvSpPr/>
              <p:nvPr/>
            </p:nvSpPr>
            <p:spPr>
              <a:xfrm rot="10800000">
                <a:off x="146769"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grpSp>
      </p:grpSp>
      <p:grpSp>
        <p:nvGrpSpPr>
          <p:cNvPr id="63" name="Shape 63"/>
          <p:cNvGrpSpPr/>
          <p:nvPr/>
        </p:nvGrpSpPr>
        <p:grpSpPr>
          <a:xfrm>
            <a:off x="6775084" y="2904008"/>
            <a:ext cx="2186148" cy="2239500"/>
            <a:chOff x="6775084" y="2904008"/>
            <a:chExt cx="2186148" cy="2239500"/>
          </a:xfrm>
        </p:grpSpPr>
        <p:grpSp>
          <p:nvGrpSpPr>
            <p:cNvPr id="64" name="Shape 64"/>
            <p:cNvGrpSpPr/>
            <p:nvPr/>
          </p:nvGrpSpPr>
          <p:grpSpPr>
            <a:xfrm>
              <a:off x="6775084" y="4253708"/>
              <a:ext cx="409500" cy="889800"/>
              <a:chOff x="6775084" y="4253708"/>
              <a:chExt cx="409500" cy="889800"/>
            </a:xfrm>
          </p:grpSpPr>
          <p:sp>
            <p:nvSpPr>
              <p:cNvPr id="65" name="Shape 65"/>
              <p:cNvSpPr/>
              <p:nvPr/>
            </p:nvSpPr>
            <p:spPr>
              <a:xfrm>
                <a:off x="6775084"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66" name="Shape 66"/>
              <p:cNvSpPr/>
              <p:nvPr/>
            </p:nvSpPr>
            <p:spPr>
              <a:xfrm>
                <a:off x="6775084"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grpSp>
        <p:grpSp>
          <p:nvGrpSpPr>
            <p:cNvPr id="67" name="Shape 67"/>
            <p:cNvGrpSpPr/>
            <p:nvPr/>
          </p:nvGrpSpPr>
          <p:grpSpPr>
            <a:xfrm>
              <a:off x="7367299" y="3804008"/>
              <a:ext cx="409500" cy="1339500"/>
              <a:chOff x="7367299" y="3804008"/>
              <a:chExt cx="409500" cy="1339500"/>
            </a:xfrm>
          </p:grpSpPr>
          <p:sp>
            <p:nvSpPr>
              <p:cNvPr id="68" name="Shape 68"/>
              <p:cNvSpPr/>
              <p:nvPr/>
            </p:nvSpPr>
            <p:spPr>
              <a:xfrm>
                <a:off x="7367299"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69" name="Shape 69"/>
              <p:cNvSpPr/>
              <p:nvPr/>
            </p:nvSpPr>
            <p:spPr>
              <a:xfrm>
                <a:off x="7367299"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70" name="Shape 70"/>
              <p:cNvSpPr/>
              <p:nvPr/>
            </p:nvSpPr>
            <p:spPr>
              <a:xfrm>
                <a:off x="7367299"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grpSp>
        <p:grpSp>
          <p:nvGrpSpPr>
            <p:cNvPr id="71" name="Shape 71"/>
            <p:cNvGrpSpPr/>
            <p:nvPr/>
          </p:nvGrpSpPr>
          <p:grpSpPr>
            <a:xfrm>
              <a:off x="7959516" y="3354008"/>
              <a:ext cx="409500" cy="1789500"/>
              <a:chOff x="7959516" y="3354008"/>
              <a:chExt cx="409500" cy="1789500"/>
            </a:xfrm>
          </p:grpSpPr>
          <p:sp>
            <p:nvSpPr>
              <p:cNvPr id="72" name="Shape 72"/>
              <p:cNvSpPr/>
              <p:nvPr/>
            </p:nvSpPr>
            <p:spPr>
              <a:xfrm>
                <a:off x="7959516"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73" name="Shape 73"/>
              <p:cNvSpPr/>
              <p:nvPr/>
            </p:nvSpPr>
            <p:spPr>
              <a:xfrm>
                <a:off x="7959516"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74" name="Shape 74"/>
              <p:cNvSpPr/>
              <p:nvPr/>
            </p:nvSpPr>
            <p:spPr>
              <a:xfrm>
                <a:off x="7959516"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75" name="Shape 75"/>
              <p:cNvSpPr/>
              <p:nvPr/>
            </p:nvSpPr>
            <p:spPr>
              <a:xfrm>
                <a:off x="7959516"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grpSp>
        <p:grpSp>
          <p:nvGrpSpPr>
            <p:cNvPr id="76" name="Shape 76"/>
            <p:cNvGrpSpPr/>
            <p:nvPr/>
          </p:nvGrpSpPr>
          <p:grpSpPr>
            <a:xfrm>
              <a:off x="8551731" y="2904008"/>
              <a:ext cx="409500" cy="2239500"/>
              <a:chOff x="8551731" y="2904008"/>
              <a:chExt cx="409500" cy="2239500"/>
            </a:xfrm>
          </p:grpSpPr>
          <p:sp>
            <p:nvSpPr>
              <p:cNvPr id="77" name="Shape 77"/>
              <p:cNvSpPr/>
              <p:nvPr/>
            </p:nvSpPr>
            <p:spPr>
              <a:xfrm>
                <a:off x="8551731"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78" name="Shape 78"/>
              <p:cNvSpPr/>
              <p:nvPr/>
            </p:nvSpPr>
            <p:spPr>
              <a:xfrm>
                <a:off x="8551731"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79" name="Shape 79"/>
              <p:cNvSpPr/>
              <p:nvPr/>
            </p:nvSpPr>
            <p:spPr>
              <a:xfrm>
                <a:off x="8551731"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80" name="Shape 80"/>
              <p:cNvSpPr/>
              <p:nvPr/>
            </p:nvSpPr>
            <p:spPr>
              <a:xfrm>
                <a:off x="8551731" y="2904008"/>
                <a:ext cx="409500" cy="22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81" name="Shape 81"/>
              <p:cNvSpPr/>
              <p:nvPr/>
            </p:nvSpPr>
            <p:spPr>
              <a:xfrm>
                <a:off x="8551731"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grpSp>
      </p:grpSp>
      <p:sp>
        <p:nvSpPr>
          <p:cNvPr id="82" name="Shape 82"/>
          <p:cNvSpPr txBox="1">
            <a:spLocks noGrp="1"/>
          </p:cNvSpPr>
          <p:nvPr>
            <p:ph type="title"/>
          </p:nvPr>
        </p:nvSpPr>
        <p:spPr>
          <a:xfrm>
            <a:off x="824000" y="1613825"/>
            <a:ext cx="5857800" cy="1872900"/>
          </a:xfrm>
          <a:prstGeom prst="rect">
            <a:avLst/>
          </a:prstGeom>
        </p:spPr>
        <p:txBody>
          <a:bodyPr spcFirstLastPara="1" wrap="square" lIns="91425" tIns="91425" rIns="91425" bIns="91425" anchor="ctr" anchorCtr="0"/>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Shape 83"/>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1" name="Shape 84"/>
        <p:cNvGrpSpPr/>
        <p:nvPr/>
      </p:nvGrpSpPr>
      <p:grpSpPr>
        <a:xfrm>
          <a:off x="0" y="0"/>
          <a:ext cx="0" cy="0"/>
          <a:chOff x="0" y="0"/>
          <a:chExt cx="0" cy="0"/>
        </a:xfrm>
      </p:grpSpPr>
      <p:grpSp>
        <p:nvGrpSpPr>
          <p:cNvPr id="85" name="Shape 85"/>
          <p:cNvGrpSpPr/>
          <p:nvPr/>
        </p:nvGrpSpPr>
        <p:grpSpPr>
          <a:xfrm>
            <a:off x="625966" y="299376"/>
            <a:ext cx="999312" cy="999312"/>
            <a:chOff x="348199" y="179450"/>
            <a:chExt cx="1116300" cy="1116300"/>
          </a:xfrm>
        </p:grpSpPr>
        <p:sp>
          <p:nvSpPr>
            <p:cNvPr id="86" name="Shape 86"/>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87" name="Shape 87"/>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grpSp>
      <p:sp>
        <p:nvSpPr>
          <p:cNvPr id="88" name="Shape 88"/>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Shape 89"/>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p:txBody>
      </p:sp>
      <p:sp>
        <p:nvSpPr>
          <p:cNvPr id="90" name="Shape 90"/>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1" name="Shape 91"/>
        <p:cNvGrpSpPr/>
        <p:nvPr/>
      </p:nvGrpSpPr>
      <p:grpSpPr>
        <a:xfrm>
          <a:off x="0" y="0"/>
          <a:ext cx="0" cy="0"/>
          <a:chOff x="0" y="0"/>
          <a:chExt cx="0" cy="0"/>
        </a:xfrm>
      </p:grpSpPr>
      <p:grpSp>
        <p:nvGrpSpPr>
          <p:cNvPr id="92" name="Shape 92"/>
          <p:cNvGrpSpPr/>
          <p:nvPr/>
        </p:nvGrpSpPr>
        <p:grpSpPr>
          <a:xfrm>
            <a:off x="625966" y="299376"/>
            <a:ext cx="999312" cy="999312"/>
            <a:chOff x="348199" y="179450"/>
            <a:chExt cx="1116300" cy="1116300"/>
          </a:xfrm>
        </p:grpSpPr>
        <p:sp>
          <p:nvSpPr>
            <p:cNvPr id="93" name="Shape 93"/>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94" name="Shape 94"/>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grpSp>
      <p:sp>
        <p:nvSpPr>
          <p:cNvPr id="95" name="Shape 9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Shape 96"/>
          <p:cNvSpPr txBox="1">
            <a:spLocks noGrp="1"/>
          </p:cNvSpPr>
          <p:nvPr>
            <p:ph type="body" idx="1"/>
          </p:nvPr>
        </p:nvSpPr>
        <p:spPr>
          <a:xfrm>
            <a:off x="1303800" y="1990050"/>
            <a:ext cx="3430500" cy="25416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p:txBody>
      </p:sp>
      <p:sp>
        <p:nvSpPr>
          <p:cNvPr id="97" name="Shape 97"/>
          <p:cNvSpPr txBox="1">
            <a:spLocks noGrp="1"/>
          </p:cNvSpPr>
          <p:nvPr>
            <p:ph type="body" idx="2"/>
          </p:nvPr>
        </p:nvSpPr>
        <p:spPr>
          <a:xfrm>
            <a:off x="4903650" y="1990050"/>
            <a:ext cx="3430500" cy="25416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p:txBody>
      </p:sp>
      <p:sp>
        <p:nvSpPr>
          <p:cNvPr id="98" name="Shape 98"/>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 name="Shape 99"/>
        <p:cNvGrpSpPr/>
        <p:nvPr/>
      </p:nvGrpSpPr>
      <p:grpSpPr>
        <a:xfrm>
          <a:off x="0" y="0"/>
          <a:ext cx="0" cy="0"/>
          <a:chOff x="0" y="0"/>
          <a:chExt cx="0" cy="0"/>
        </a:xfrm>
      </p:grpSpPr>
      <p:grpSp>
        <p:nvGrpSpPr>
          <p:cNvPr id="100" name="Shape 100"/>
          <p:cNvGrpSpPr/>
          <p:nvPr/>
        </p:nvGrpSpPr>
        <p:grpSpPr>
          <a:xfrm>
            <a:off x="625966" y="299376"/>
            <a:ext cx="999312" cy="999312"/>
            <a:chOff x="348199" y="179450"/>
            <a:chExt cx="1116300" cy="1116300"/>
          </a:xfrm>
        </p:grpSpPr>
        <p:sp>
          <p:nvSpPr>
            <p:cNvPr id="101" name="Shape 101"/>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102" name="Shape 102"/>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grpSp>
      <p:sp>
        <p:nvSpPr>
          <p:cNvPr id="103" name="Shape 103"/>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Shape 104"/>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
        <p:cNvGrpSpPr/>
        <p:nvPr/>
      </p:nvGrpSpPr>
      <p:grpSpPr>
        <a:xfrm>
          <a:off x="0" y="0"/>
          <a:ext cx="0" cy="0"/>
          <a:chOff x="0" y="0"/>
          <a:chExt cx="0" cy="0"/>
        </a:xfrm>
      </p:grpSpPr>
      <p:grpSp>
        <p:nvGrpSpPr>
          <p:cNvPr id="106" name="Shape 106"/>
          <p:cNvGrpSpPr/>
          <p:nvPr/>
        </p:nvGrpSpPr>
        <p:grpSpPr>
          <a:xfrm>
            <a:off x="625966" y="299376"/>
            <a:ext cx="999312" cy="999312"/>
            <a:chOff x="348199" y="179450"/>
            <a:chExt cx="1116300" cy="1116300"/>
          </a:xfrm>
        </p:grpSpPr>
        <p:sp>
          <p:nvSpPr>
            <p:cNvPr id="107" name="Shape 107"/>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108" name="Shape 108"/>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grpSp>
      <p:sp>
        <p:nvSpPr>
          <p:cNvPr id="109" name="Shape 109"/>
          <p:cNvSpPr txBox="1">
            <a:spLocks noGrp="1"/>
          </p:cNvSpPr>
          <p:nvPr>
            <p:ph type="title"/>
          </p:nvPr>
        </p:nvSpPr>
        <p:spPr>
          <a:xfrm>
            <a:off x="1303800" y="598575"/>
            <a:ext cx="3312000" cy="15900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Shape 110"/>
          <p:cNvSpPr txBox="1">
            <a:spLocks noGrp="1"/>
          </p:cNvSpPr>
          <p:nvPr>
            <p:ph type="body" idx="1"/>
          </p:nvPr>
        </p:nvSpPr>
        <p:spPr>
          <a:xfrm>
            <a:off x="1303800" y="2309675"/>
            <a:ext cx="3312000" cy="22218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p:txBody>
      </p:sp>
      <p:sp>
        <p:nvSpPr>
          <p:cNvPr id="111" name="Shape 111"/>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12"/>
        <p:cNvGrpSpPr/>
        <p:nvPr/>
      </p:nvGrpSpPr>
      <p:grpSpPr>
        <a:xfrm>
          <a:off x="0" y="0"/>
          <a:ext cx="0" cy="0"/>
          <a:chOff x="0" y="0"/>
          <a:chExt cx="0" cy="0"/>
        </a:xfrm>
      </p:grpSpPr>
      <p:grpSp>
        <p:nvGrpSpPr>
          <p:cNvPr id="113" name="Shape 113"/>
          <p:cNvGrpSpPr/>
          <p:nvPr/>
        </p:nvGrpSpPr>
        <p:grpSpPr>
          <a:xfrm>
            <a:off x="6866714" y="1306"/>
            <a:ext cx="2267451" cy="2601690"/>
            <a:chOff x="6790514" y="1306"/>
            <a:chExt cx="2267451" cy="2601690"/>
          </a:xfrm>
        </p:grpSpPr>
        <p:grpSp>
          <p:nvGrpSpPr>
            <p:cNvPr id="114" name="Shape 114"/>
            <p:cNvGrpSpPr/>
            <p:nvPr/>
          </p:nvGrpSpPr>
          <p:grpSpPr>
            <a:xfrm>
              <a:off x="7067465" y="1306"/>
              <a:ext cx="1990500" cy="1990200"/>
              <a:chOff x="7067465" y="1306"/>
              <a:chExt cx="1990500" cy="1990200"/>
            </a:xfrm>
          </p:grpSpPr>
          <p:sp>
            <p:nvSpPr>
              <p:cNvPr id="115" name="Shape 115"/>
              <p:cNvSpPr/>
              <p:nvPr/>
            </p:nvSpPr>
            <p:spPr>
              <a:xfrm rot="-8648551">
                <a:off x="7594313" y="527721"/>
                <a:ext cx="937226" cy="937226"/>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116" name="Shape 116"/>
              <p:cNvSpPr/>
              <p:nvPr/>
            </p:nvSpPr>
            <p:spPr>
              <a:xfrm rot="-8648551">
                <a:off x="7594313" y="527721"/>
                <a:ext cx="937226" cy="937226"/>
              </a:xfrm>
              <a:prstGeom prst="pie">
                <a:avLst>
                  <a:gd name="adj1" fmla="val 19376841"/>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117" name="Shape 117"/>
              <p:cNvSpPr/>
              <p:nvPr/>
            </p:nvSpPr>
            <p:spPr>
              <a:xfrm rot="-8649154">
                <a:off x="7349891" y="283705"/>
                <a:ext cx="1425647" cy="14254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grpSp>
        <p:grpSp>
          <p:nvGrpSpPr>
            <p:cNvPr id="118" name="Shape 118"/>
            <p:cNvGrpSpPr/>
            <p:nvPr/>
          </p:nvGrpSpPr>
          <p:grpSpPr>
            <a:xfrm>
              <a:off x="8207126" y="1807996"/>
              <a:ext cx="795000" cy="795000"/>
              <a:chOff x="8207126" y="1807996"/>
              <a:chExt cx="795000" cy="795000"/>
            </a:xfrm>
          </p:grpSpPr>
          <p:sp>
            <p:nvSpPr>
              <p:cNvPr id="119" name="Shape 119"/>
              <p:cNvSpPr/>
              <p:nvPr/>
            </p:nvSpPr>
            <p:spPr>
              <a:xfrm rot="2152054">
                <a:off x="8319942" y="1920813"/>
                <a:ext cx="569367" cy="569367"/>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120" name="Shape 120"/>
              <p:cNvSpPr/>
              <p:nvPr/>
            </p:nvSpPr>
            <p:spPr>
              <a:xfrm rot="2150259">
                <a:off x="8408218" y="2008610"/>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121" name="Shape 121"/>
              <p:cNvSpPr/>
              <p:nvPr/>
            </p:nvSpPr>
            <p:spPr>
              <a:xfrm rot="2150259">
                <a:off x="8408218" y="2008610"/>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grpSp>
        <p:grpSp>
          <p:nvGrpSpPr>
            <p:cNvPr id="122" name="Shape 122"/>
            <p:cNvGrpSpPr/>
            <p:nvPr/>
          </p:nvGrpSpPr>
          <p:grpSpPr>
            <a:xfrm>
              <a:off x="6790514" y="118857"/>
              <a:ext cx="548700" cy="548700"/>
              <a:chOff x="6790514" y="118857"/>
              <a:chExt cx="548700" cy="548700"/>
            </a:xfrm>
          </p:grpSpPr>
          <p:sp>
            <p:nvSpPr>
              <p:cNvPr id="123" name="Shape 123"/>
              <p:cNvSpPr/>
              <p:nvPr/>
            </p:nvSpPr>
            <p:spPr>
              <a:xfrm rot="2150259">
                <a:off x="6868362" y="196705"/>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124" name="Shape 124"/>
              <p:cNvSpPr/>
              <p:nvPr/>
            </p:nvSpPr>
            <p:spPr>
              <a:xfrm rot="2150259">
                <a:off x="6868362" y="196705"/>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grpSp>
      </p:grpSp>
      <p:sp>
        <p:nvSpPr>
          <p:cNvPr id="125" name="Shape 125"/>
          <p:cNvSpPr txBox="1">
            <a:spLocks noGrp="1"/>
          </p:cNvSpPr>
          <p:nvPr>
            <p:ph type="title"/>
          </p:nvPr>
        </p:nvSpPr>
        <p:spPr>
          <a:xfrm>
            <a:off x="824000" y="763600"/>
            <a:ext cx="5857800" cy="3573300"/>
          </a:xfrm>
          <a:prstGeom prst="rect">
            <a:avLst/>
          </a:prstGeom>
        </p:spPr>
        <p:txBody>
          <a:bodyPr spcFirstLastPara="1" wrap="square" lIns="91425" tIns="91425" rIns="91425" bIns="91425" anchor="ctr" anchorCtr="0"/>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Shape 126"/>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27"/>
        <p:cNvGrpSpPr/>
        <p:nvPr/>
      </p:nvGrpSpPr>
      <p:grpSpPr>
        <a:xfrm>
          <a:off x="0" y="0"/>
          <a:ext cx="0" cy="0"/>
          <a:chOff x="0" y="0"/>
          <a:chExt cx="0" cy="0"/>
        </a:xfrm>
      </p:grpSpPr>
      <p:grpSp>
        <p:nvGrpSpPr>
          <p:cNvPr id="128" name="Shape 128"/>
          <p:cNvGrpSpPr/>
          <p:nvPr/>
        </p:nvGrpSpPr>
        <p:grpSpPr>
          <a:xfrm>
            <a:off x="625966" y="299376"/>
            <a:ext cx="999312" cy="999312"/>
            <a:chOff x="348199" y="179450"/>
            <a:chExt cx="1116300" cy="1116300"/>
          </a:xfrm>
        </p:grpSpPr>
        <p:sp>
          <p:nvSpPr>
            <p:cNvPr id="129" name="Shape 129"/>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130" name="Shape 130"/>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grpSp>
      <p:sp>
        <p:nvSpPr>
          <p:cNvPr id="131" name="Shape 131"/>
          <p:cNvSpPr txBox="1">
            <a:spLocks noGrp="1"/>
          </p:cNvSpPr>
          <p:nvPr>
            <p:ph type="title"/>
          </p:nvPr>
        </p:nvSpPr>
        <p:spPr>
          <a:xfrm>
            <a:off x="1303800" y="598575"/>
            <a:ext cx="3430500" cy="19902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Shape 132"/>
          <p:cNvSpPr txBox="1">
            <a:spLocks noGrp="1"/>
          </p:cNvSpPr>
          <p:nvPr>
            <p:ph type="subTitle" idx="1"/>
          </p:nvPr>
        </p:nvSpPr>
        <p:spPr>
          <a:xfrm>
            <a:off x="1303800" y="2743203"/>
            <a:ext cx="3430500" cy="7260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Shape 133"/>
          <p:cNvSpPr txBox="1">
            <a:spLocks noGrp="1"/>
          </p:cNvSpPr>
          <p:nvPr>
            <p:ph type="body" idx="2"/>
          </p:nvPr>
        </p:nvSpPr>
        <p:spPr>
          <a:xfrm>
            <a:off x="4903700" y="661000"/>
            <a:ext cx="3430500" cy="38706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p:txBody>
      </p:sp>
      <p:sp>
        <p:nvSpPr>
          <p:cNvPr id="134" name="Shape 134"/>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35"/>
        <p:cNvGrpSpPr/>
        <p:nvPr/>
      </p:nvGrpSpPr>
      <p:grpSpPr>
        <a:xfrm>
          <a:off x="0" y="0"/>
          <a:ext cx="0" cy="0"/>
          <a:chOff x="0" y="0"/>
          <a:chExt cx="0" cy="0"/>
        </a:xfrm>
      </p:grpSpPr>
      <p:grpSp>
        <p:nvGrpSpPr>
          <p:cNvPr id="136" name="Shape 136"/>
          <p:cNvGrpSpPr/>
          <p:nvPr/>
        </p:nvGrpSpPr>
        <p:grpSpPr>
          <a:xfrm>
            <a:off x="713373" y="3847119"/>
            <a:ext cx="825392" cy="825392"/>
            <a:chOff x="348199" y="179450"/>
            <a:chExt cx="1116300" cy="1116300"/>
          </a:xfrm>
        </p:grpSpPr>
        <p:sp>
          <p:nvSpPr>
            <p:cNvPr id="137" name="Shape 137"/>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138" name="Shape 138"/>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grpSp>
      <p:sp>
        <p:nvSpPr>
          <p:cNvPr id="139" name="Shape 139"/>
          <p:cNvSpPr txBox="1">
            <a:spLocks noGrp="1"/>
          </p:cNvSpPr>
          <p:nvPr>
            <p:ph type="body" idx="1"/>
          </p:nvPr>
        </p:nvSpPr>
        <p:spPr>
          <a:xfrm>
            <a:off x="1303800" y="4138975"/>
            <a:ext cx="5843100" cy="534900"/>
          </a:xfrm>
          <a:prstGeom prst="rect">
            <a:avLst/>
          </a:prstGeom>
        </p:spPr>
        <p:txBody>
          <a:bodyPr spcFirstLastPara="1" wrap="square" lIns="91425" tIns="91425" rIns="91425" bIns="91425" anchor="t" anchorCtr="0"/>
          <a:lstStyle>
            <a:lvl1pPr marL="457200" lvl="0" indent="-228600">
              <a:lnSpc>
                <a:spcPct val="100000"/>
              </a:lnSpc>
              <a:spcBef>
                <a:spcPts val="0"/>
              </a:spcBef>
              <a:spcAft>
                <a:spcPts val="0"/>
              </a:spcAft>
              <a:buSzPts val="1300"/>
              <a:buNone/>
              <a:defRPr/>
            </a:lvl1pPr>
          </a:lstStyle>
          <a:p/>
        </p:txBody>
      </p:sp>
      <p:sp>
        <p:nvSpPr>
          <p:cNvPr id="140" name="Shape 140"/>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GB"/>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2"/>
              </a:buClr>
              <a:buSzPts val="2800"/>
              <a:buFont typeface="Maven Pro" panose="00000500000000000000"/>
              <a:buNone/>
              <a:defRPr sz="2800" b="1">
                <a:solidFill>
                  <a:schemeClr val="dk2"/>
                </a:solidFill>
                <a:latin typeface="Maven Pro" panose="00000500000000000000"/>
                <a:ea typeface="Maven Pro" panose="00000500000000000000"/>
                <a:cs typeface="Maven Pro" panose="00000500000000000000"/>
                <a:sym typeface="Maven Pro" panose="00000500000000000000"/>
              </a:defRPr>
            </a:lvl1pPr>
            <a:lvl2pPr lvl="1">
              <a:spcBef>
                <a:spcPts val="0"/>
              </a:spcBef>
              <a:spcAft>
                <a:spcPts val="0"/>
              </a:spcAft>
              <a:buClr>
                <a:schemeClr val="dk2"/>
              </a:buClr>
              <a:buSzPts val="2800"/>
              <a:buFont typeface="Maven Pro" panose="00000500000000000000"/>
              <a:buNone/>
              <a:defRPr sz="2800" b="1">
                <a:solidFill>
                  <a:schemeClr val="dk2"/>
                </a:solidFill>
                <a:latin typeface="Maven Pro" panose="00000500000000000000"/>
                <a:ea typeface="Maven Pro" panose="00000500000000000000"/>
                <a:cs typeface="Maven Pro" panose="00000500000000000000"/>
                <a:sym typeface="Maven Pro" panose="00000500000000000000"/>
              </a:defRPr>
            </a:lvl2pPr>
            <a:lvl3pPr lvl="2">
              <a:spcBef>
                <a:spcPts val="0"/>
              </a:spcBef>
              <a:spcAft>
                <a:spcPts val="0"/>
              </a:spcAft>
              <a:buClr>
                <a:schemeClr val="dk2"/>
              </a:buClr>
              <a:buSzPts val="2800"/>
              <a:buFont typeface="Maven Pro" panose="00000500000000000000"/>
              <a:buNone/>
              <a:defRPr sz="2800" b="1">
                <a:solidFill>
                  <a:schemeClr val="dk2"/>
                </a:solidFill>
                <a:latin typeface="Maven Pro" panose="00000500000000000000"/>
                <a:ea typeface="Maven Pro" panose="00000500000000000000"/>
                <a:cs typeface="Maven Pro" panose="00000500000000000000"/>
                <a:sym typeface="Maven Pro" panose="00000500000000000000"/>
              </a:defRPr>
            </a:lvl3pPr>
            <a:lvl4pPr lvl="3">
              <a:spcBef>
                <a:spcPts val="0"/>
              </a:spcBef>
              <a:spcAft>
                <a:spcPts val="0"/>
              </a:spcAft>
              <a:buClr>
                <a:schemeClr val="dk2"/>
              </a:buClr>
              <a:buSzPts val="2800"/>
              <a:buFont typeface="Maven Pro" panose="00000500000000000000"/>
              <a:buNone/>
              <a:defRPr sz="2800" b="1">
                <a:solidFill>
                  <a:schemeClr val="dk2"/>
                </a:solidFill>
                <a:latin typeface="Maven Pro" panose="00000500000000000000"/>
                <a:ea typeface="Maven Pro" panose="00000500000000000000"/>
                <a:cs typeface="Maven Pro" panose="00000500000000000000"/>
                <a:sym typeface="Maven Pro" panose="00000500000000000000"/>
              </a:defRPr>
            </a:lvl4pPr>
            <a:lvl5pPr lvl="4">
              <a:spcBef>
                <a:spcPts val="0"/>
              </a:spcBef>
              <a:spcAft>
                <a:spcPts val="0"/>
              </a:spcAft>
              <a:buClr>
                <a:schemeClr val="dk2"/>
              </a:buClr>
              <a:buSzPts val="2800"/>
              <a:buFont typeface="Maven Pro" panose="00000500000000000000"/>
              <a:buNone/>
              <a:defRPr sz="2800" b="1">
                <a:solidFill>
                  <a:schemeClr val="dk2"/>
                </a:solidFill>
                <a:latin typeface="Maven Pro" panose="00000500000000000000"/>
                <a:ea typeface="Maven Pro" panose="00000500000000000000"/>
                <a:cs typeface="Maven Pro" panose="00000500000000000000"/>
                <a:sym typeface="Maven Pro" panose="00000500000000000000"/>
              </a:defRPr>
            </a:lvl5pPr>
            <a:lvl6pPr lvl="5">
              <a:spcBef>
                <a:spcPts val="0"/>
              </a:spcBef>
              <a:spcAft>
                <a:spcPts val="0"/>
              </a:spcAft>
              <a:buClr>
                <a:schemeClr val="dk2"/>
              </a:buClr>
              <a:buSzPts val="2800"/>
              <a:buFont typeface="Maven Pro" panose="00000500000000000000"/>
              <a:buNone/>
              <a:defRPr sz="2800" b="1">
                <a:solidFill>
                  <a:schemeClr val="dk2"/>
                </a:solidFill>
                <a:latin typeface="Maven Pro" panose="00000500000000000000"/>
                <a:ea typeface="Maven Pro" panose="00000500000000000000"/>
                <a:cs typeface="Maven Pro" panose="00000500000000000000"/>
                <a:sym typeface="Maven Pro" panose="00000500000000000000"/>
              </a:defRPr>
            </a:lvl6pPr>
            <a:lvl7pPr lvl="6">
              <a:spcBef>
                <a:spcPts val="0"/>
              </a:spcBef>
              <a:spcAft>
                <a:spcPts val="0"/>
              </a:spcAft>
              <a:buClr>
                <a:schemeClr val="dk2"/>
              </a:buClr>
              <a:buSzPts val="2800"/>
              <a:buFont typeface="Maven Pro" panose="00000500000000000000"/>
              <a:buNone/>
              <a:defRPr sz="2800" b="1">
                <a:solidFill>
                  <a:schemeClr val="dk2"/>
                </a:solidFill>
                <a:latin typeface="Maven Pro" panose="00000500000000000000"/>
                <a:ea typeface="Maven Pro" panose="00000500000000000000"/>
                <a:cs typeface="Maven Pro" panose="00000500000000000000"/>
                <a:sym typeface="Maven Pro" panose="00000500000000000000"/>
              </a:defRPr>
            </a:lvl7pPr>
            <a:lvl8pPr lvl="7">
              <a:spcBef>
                <a:spcPts val="0"/>
              </a:spcBef>
              <a:spcAft>
                <a:spcPts val="0"/>
              </a:spcAft>
              <a:buClr>
                <a:schemeClr val="dk2"/>
              </a:buClr>
              <a:buSzPts val="2800"/>
              <a:buFont typeface="Maven Pro" panose="00000500000000000000"/>
              <a:buNone/>
              <a:defRPr sz="2800" b="1">
                <a:solidFill>
                  <a:schemeClr val="dk2"/>
                </a:solidFill>
                <a:latin typeface="Maven Pro" panose="00000500000000000000"/>
                <a:ea typeface="Maven Pro" panose="00000500000000000000"/>
                <a:cs typeface="Maven Pro" panose="00000500000000000000"/>
                <a:sym typeface="Maven Pro" panose="00000500000000000000"/>
              </a:defRPr>
            </a:lvl8pPr>
            <a:lvl9pPr lvl="8">
              <a:spcBef>
                <a:spcPts val="0"/>
              </a:spcBef>
              <a:spcAft>
                <a:spcPts val="0"/>
              </a:spcAft>
              <a:buClr>
                <a:schemeClr val="dk2"/>
              </a:buClr>
              <a:buSzPts val="2800"/>
              <a:buFont typeface="Maven Pro" panose="00000500000000000000"/>
              <a:buNone/>
              <a:defRPr sz="2800" b="1">
                <a:solidFill>
                  <a:schemeClr val="dk2"/>
                </a:solidFill>
                <a:latin typeface="Maven Pro" panose="00000500000000000000"/>
                <a:ea typeface="Maven Pro" panose="00000500000000000000"/>
                <a:cs typeface="Maven Pro" panose="00000500000000000000"/>
                <a:sym typeface="Maven Pro" panose="00000500000000000000"/>
              </a:defRPr>
            </a:lvl9pPr>
          </a:lstStyle>
          <a:p/>
        </p:txBody>
      </p:sp>
      <p:sp>
        <p:nvSpPr>
          <p:cNvPr id="7" name="Shape 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11150">
              <a:lnSpc>
                <a:spcPct val="115000"/>
              </a:lnSpc>
              <a:spcBef>
                <a:spcPts val="0"/>
              </a:spcBef>
              <a:spcAft>
                <a:spcPts val="0"/>
              </a:spcAft>
              <a:buClr>
                <a:schemeClr val="dk2"/>
              </a:buClr>
              <a:buSzPts val="1300"/>
              <a:buFont typeface="Nunito" panose="00000500000000000000"/>
              <a:buChar char="●"/>
              <a:defRPr sz="1300">
                <a:solidFill>
                  <a:schemeClr val="dk2"/>
                </a:solidFill>
                <a:latin typeface="Nunito" panose="00000500000000000000"/>
                <a:ea typeface="Nunito" panose="00000500000000000000"/>
                <a:cs typeface="Nunito" panose="00000500000000000000"/>
                <a:sym typeface="Nunito" panose="00000500000000000000"/>
              </a:defRPr>
            </a:lvl1pPr>
            <a:lvl2pPr marL="914400" lvl="1" indent="-298450">
              <a:lnSpc>
                <a:spcPct val="115000"/>
              </a:lnSpc>
              <a:spcBef>
                <a:spcPts val="1600"/>
              </a:spcBef>
              <a:spcAft>
                <a:spcPts val="0"/>
              </a:spcAft>
              <a:buClr>
                <a:schemeClr val="dk2"/>
              </a:buClr>
              <a:buSzPts val="1100"/>
              <a:buFont typeface="Nunito" panose="00000500000000000000"/>
              <a:buChar char="○"/>
              <a:defRPr sz="1100">
                <a:solidFill>
                  <a:schemeClr val="dk2"/>
                </a:solidFill>
                <a:latin typeface="Nunito" panose="00000500000000000000"/>
                <a:ea typeface="Nunito" panose="00000500000000000000"/>
                <a:cs typeface="Nunito" panose="00000500000000000000"/>
                <a:sym typeface="Nunito" panose="00000500000000000000"/>
              </a:defRPr>
            </a:lvl2pPr>
            <a:lvl3pPr marL="1371600" lvl="2" indent="-298450">
              <a:lnSpc>
                <a:spcPct val="115000"/>
              </a:lnSpc>
              <a:spcBef>
                <a:spcPts val="1600"/>
              </a:spcBef>
              <a:spcAft>
                <a:spcPts val="0"/>
              </a:spcAft>
              <a:buClr>
                <a:schemeClr val="dk2"/>
              </a:buClr>
              <a:buSzPts val="1100"/>
              <a:buFont typeface="Nunito" panose="00000500000000000000"/>
              <a:buChar char="■"/>
              <a:defRPr sz="1100">
                <a:solidFill>
                  <a:schemeClr val="dk2"/>
                </a:solidFill>
                <a:latin typeface="Nunito" panose="00000500000000000000"/>
                <a:ea typeface="Nunito" panose="00000500000000000000"/>
                <a:cs typeface="Nunito" panose="00000500000000000000"/>
                <a:sym typeface="Nunito" panose="00000500000000000000"/>
              </a:defRPr>
            </a:lvl3pPr>
            <a:lvl4pPr marL="1828800" lvl="3" indent="-298450">
              <a:lnSpc>
                <a:spcPct val="115000"/>
              </a:lnSpc>
              <a:spcBef>
                <a:spcPts val="1600"/>
              </a:spcBef>
              <a:spcAft>
                <a:spcPts val="0"/>
              </a:spcAft>
              <a:buClr>
                <a:schemeClr val="dk2"/>
              </a:buClr>
              <a:buSzPts val="1100"/>
              <a:buFont typeface="Nunito" panose="00000500000000000000"/>
              <a:buChar char="●"/>
              <a:defRPr sz="1100">
                <a:solidFill>
                  <a:schemeClr val="dk2"/>
                </a:solidFill>
                <a:latin typeface="Nunito" panose="00000500000000000000"/>
                <a:ea typeface="Nunito" panose="00000500000000000000"/>
                <a:cs typeface="Nunito" panose="00000500000000000000"/>
                <a:sym typeface="Nunito" panose="00000500000000000000"/>
              </a:defRPr>
            </a:lvl4pPr>
            <a:lvl5pPr marL="2286000" lvl="4" indent="-298450">
              <a:lnSpc>
                <a:spcPct val="115000"/>
              </a:lnSpc>
              <a:spcBef>
                <a:spcPts val="1600"/>
              </a:spcBef>
              <a:spcAft>
                <a:spcPts val="0"/>
              </a:spcAft>
              <a:buClr>
                <a:schemeClr val="dk2"/>
              </a:buClr>
              <a:buSzPts val="1100"/>
              <a:buFont typeface="Nunito" panose="00000500000000000000"/>
              <a:buChar char="○"/>
              <a:defRPr sz="1100">
                <a:solidFill>
                  <a:schemeClr val="dk2"/>
                </a:solidFill>
                <a:latin typeface="Nunito" panose="00000500000000000000"/>
                <a:ea typeface="Nunito" panose="00000500000000000000"/>
                <a:cs typeface="Nunito" panose="00000500000000000000"/>
                <a:sym typeface="Nunito" panose="00000500000000000000"/>
              </a:defRPr>
            </a:lvl5pPr>
            <a:lvl6pPr marL="2743200" lvl="5" indent="-298450">
              <a:lnSpc>
                <a:spcPct val="115000"/>
              </a:lnSpc>
              <a:spcBef>
                <a:spcPts val="1600"/>
              </a:spcBef>
              <a:spcAft>
                <a:spcPts val="0"/>
              </a:spcAft>
              <a:buClr>
                <a:schemeClr val="dk2"/>
              </a:buClr>
              <a:buSzPts val="1100"/>
              <a:buFont typeface="Nunito" panose="00000500000000000000"/>
              <a:buChar char="■"/>
              <a:defRPr sz="1100">
                <a:solidFill>
                  <a:schemeClr val="dk2"/>
                </a:solidFill>
                <a:latin typeface="Nunito" panose="00000500000000000000"/>
                <a:ea typeface="Nunito" panose="00000500000000000000"/>
                <a:cs typeface="Nunito" panose="00000500000000000000"/>
                <a:sym typeface="Nunito" panose="00000500000000000000"/>
              </a:defRPr>
            </a:lvl6pPr>
            <a:lvl7pPr marL="3200400" lvl="6" indent="-298450">
              <a:lnSpc>
                <a:spcPct val="115000"/>
              </a:lnSpc>
              <a:spcBef>
                <a:spcPts val="1600"/>
              </a:spcBef>
              <a:spcAft>
                <a:spcPts val="0"/>
              </a:spcAft>
              <a:buClr>
                <a:schemeClr val="dk2"/>
              </a:buClr>
              <a:buSzPts val="1100"/>
              <a:buFont typeface="Nunito" panose="00000500000000000000"/>
              <a:buChar char="●"/>
              <a:defRPr sz="1100">
                <a:solidFill>
                  <a:schemeClr val="dk2"/>
                </a:solidFill>
                <a:latin typeface="Nunito" panose="00000500000000000000"/>
                <a:ea typeface="Nunito" panose="00000500000000000000"/>
                <a:cs typeface="Nunito" panose="00000500000000000000"/>
                <a:sym typeface="Nunito" panose="00000500000000000000"/>
              </a:defRPr>
            </a:lvl7pPr>
            <a:lvl8pPr marL="3657600" lvl="7" indent="-298450">
              <a:lnSpc>
                <a:spcPct val="115000"/>
              </a:lnSpc>
              <a:spcBef>
                <a:spcPts val="1600"/>
              </a:spcBef>
              <a:spcAft>
                <a:spcPts val="0"/>
              </a:spcAft>
              <a:buClr>
                <a:schemeClr val="dk2"/>
              </a:buClr>
              <a:buSzPts val="1100"/>
              <a:buFont typeface="Nunito" panose="00000500000000000000"/>
              <a:buChar char="○"/>
              <a:defRPr sz="1100">
                <a:solidFill>
                  <a:schemeClr val="dk2"/>
                </a:solidFill>
                <a:latin typeface="Nunito" panose="00000500000000000000"/>
                <a:ea typeface="Nunito" panose="00000500000000000000"/>
                <a:cs typeface="Nunito" panose="00000500000000000000"/>
                <a:sym typeface="Nunito" panose="00000500000000000000"/>
              </a:defRPr>
            </a:lvl8pPr>
            <a:lvl9pPr marL="4114800" lvl="8" indent="-298450">
              <a:lnSpc>
                <a:spcPct val="115000"/>
              </a:lnSpc>
              <a:spcBef>
                <a:spcPts val="1600"/>
              </a:spcBef>
              <a:spcAft>
                <a:spcPts val="1600"/>
              </a:spcAft>
              <a:buClr>
                <a:schemeClr val="dk2"/>
              </a:buClr>
              <a:buSzPts val="1100"/>
              <a:buFont typeface="Nunito" panose="00000500000000000000"/>
              <a:buChar char="■"/>
              <a:defRPr sz="1100">
                <a:solidFill>
                  <a:schemeClr val="dk2"/>
                </a:solidFill>
                <a:latin typeface="Nunito" panose="00000500000000000000"/>
                <a:ea typeface="Nunito" panose="00000500000000000000"/>
                <a:cs typeface="Nunito" panose="00000500000000000000"/>
                <a:sym typeface="Nunito" panose="00000500000000000000"/>
              </a:defRPr>
            </a:lvl9pPr>
          </a:lstStyle>
          <a:p/>
        </p:txBody>
      </p:sp>
      <p:sp>
        <p:nvSpPr>
          <p:cNvPr id="8" name="Shape 8"/>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Autofit/>
          </a:bodyPr>
          <a:lstStyle>
            <a:lvl1pPr lvl="0" algn="r">
              <a:buNone/>
              <a:defRPr sz="900">
                <a:solidFill>
                  <a:schemeClr val="dk2"/>
                </a:solidFill>
                <a:latin typeface="Nunito" panose="00000500000000000000"/>
                <a:ea typeface="Nunito" panose="00000500000000000000"/>
                <a:cs typeface="Nunito" panose="00000500000000000000"/>
                <a:sym typeface="Nunito" panose="00000500000000000000"/>
              </a:defRPr>
            </a:lvl1pPr>
            <a:lvl2pPr lvl="1" algn="r">
              <a:buNone/>
              <a:defRPr sz="900">
                <a:solidFill>
                  <a:schemeClr val="dk2"/>
                </a:solidFill>
                <a:latin typeface="Nunito" panose="00000500000000000000"/>
                <a:ea typeface="Nunito" panose="00000500000000000000"/>
                <a:cs typeface="Nunito" panose="00000500000000000000"/>
                <a:sym typeface="Nunito" panose="00000500000000000000"/>
              </a:defRPr>
            </a:lvl2pPr>
            <a:lvl3pPr lvl="2" algn="r">
              <a:buNone/>
              <a:defRPr sz="900">
                <a:solidFill>
                  <a:schemeClr val="dk2"/>
                </a:solidFill>
                <a:latin typeface="Nunito" panose="00000500000000000000"/>
                <a:ea typeface="Nunito" panose="00000500000000000000"/>
                <a:cs typeface="Nunito" panose="00000500000000000000"/>
                <a:sym typeface="Nunito" panose="00000500000000000000"/>
              </a:defRPr>
            </a:lvl3pPr>
            <a:lvl4pPr lvl="3" algn="r">
              <a:buNone/>
              <a:defRPr sz="900">
                <a:solidFill>
                  <a:schemeClr val="dk2"/>
                </a:solidFill>
                <a:latin typeface="Nunito" panose="00000500000000000000"/>
                <a:ea typeface="Nunito" panose="00000500000000000000"/>
                <a:cs typeface="Nunito" panose="00000500000000000000"/>
                <a:sym typeface="Nunito" panose="00000500000000000000"/>
              </a:defRPr>
            </a:lvl4pPr>
            <a:lvl5pPr lvl="4" algn="r">
              <a:buNone/>
              <a:defRPr sz="900">
                <a:solidFill>
                  <a:schemeClr val="dk2"/>
                </a:solidFill>
                <a:latin typeface="Nunito" panose="00000500000000000000"/>
                <a:ea typeface="Nunito" panose="00000500000000000000"/>
                <a:cs typeface="Nunito" panose="00000500000000000000"/>
                <a:sym typeface="Nunito" panose="00000500000000000000"/>
              </a:defRPr>
            </a:lvl5pPr>
            <a:lvl6pPr lvl="5" algn="r">
              <a:buNone/>
              <a:defRPr sz="900">
                <a:solidFill>
                  <a:schemeClr val="dk2"/>
                </a:solidFill>
                <a:latin typeface="Nunito" panose="00000500000000000000"/>
                <a:ea typeface="Nunito" panose="00000500000000000000"/>
                <a:cs typeface="Nunito" panose="00000500000000000000"/>
                <a:sym typeface="Nunito" panose="00000500000000000000"/>
              </a:defRPr>
            </a:lvl6pPr>
            <a:lvl7pPr lvl="6" algn="r">
              <a:buNone/>
              <a:defRPr sz="900">
                <a:solidFill>
                  <a:schemeClr val="dk2"/>
                </a:solidFill>
                <a:latin typeface="Nunito" panose="00000500000000000000"/>
                <a:ea typeface="Nunito" panose="00000500000000000000"/>
                <a:cs typeface="Nunito" panose="00000500000000000000"/>
                <a:sym typeface="Nunito" panose="00000500000000000000"/>
              </a:defRPr>
            </a:lvl7pPr>
            <a:lvl8pPr lvl="7" algn="r">
              <a:buNone/>
              <a:defRPr sz="900">
                <a:solidFill>
                  <a:schemeClr val="dk2"/>
                </a:solidFill>
                <a:latin typeface="Nunito" panose="00000500000000000000"/>
                <a:ea typeface="Nunito" panose="00000500000000000000"/>
                <a:cs typeface="Nunito" panose="00000500000000000000"/>
                <a:sym typeface="Nunito" panose="00000500000000000000"/>
              </a:defRPr>
            </a:lvl8pPr>
            <a:lvl9pPr lvl="8" algn="r">
              <a:buNone/>
              <a:defRPr sz="900">
                <a:solidFill>
                  <a:schemeClr val="dk2"/>
                </a:solidFill>
                <a:latin typeface="Nunito" panose="00000500000000000000"/>
                <a:ea typeface="Nunito" panose="00000500000000000000"/>
                <a:cs typeface="Nunito" panose="00000500000000000000"/>
                <a:sym typeface="Nunito" panose="00000500000000000000"/>
              </a:defRPr>
            </a:lvl9pPr>
          </a:lstStyle>
          <a:p>
            <a:pPr marL="0" lvl="0" indent="0">
              <a:spcBef>
                <a:spcPts val="0"/>
              </a:spcBef>
              <a:spcAft>
                <a:spcPts val="0"/>
              </a:spcAft>
              <a:buNone/>
            </a:pPr>
            <a:fld id="{00000000-1234-1234-1234-123412341234}" type="slidenum">
              <a:rPr lang="en-GB"/>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3.xml"/><Relationship Id="rId2" Type="http://schemas.openxmlformats.org/officeDocument/2006/relationships/image" Target="../media/image7.png"/><Relationship Id="rId1"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3.xml"/><Relationship Id="rId1" Type="http://schemas.openxmlformats.org/officeDocument/2006/relationships/image" Target="../media/image11.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3.xml"/><Relationship Id="rId2" Type="http://schemas.openxmlformats.org/officeDocument/2006/relationships/image" Target="../media/image2.png"/><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3.xml"/><Relationship Id="rId2" Type="http://schemas.openxmlformats.org/officeDocument/2006/relationships/image" Target="../media/image4.png"/><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3.xml"/><Relationship Id="rId2" Type="http://schemas.openxmlformats.org/officeDocument/2006/relationships/image" Target="../media/image6.png"/><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3.xml"/><Relationship Id="rId2" Type="http://schemas.openxmlformats.org/officeDocument/2006/relationships/image" Target="../media/image8.png"/><Relationship Id="rId1"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3.xml"/><Relationship Id="rId1"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3.xml"/><Relationship Id="rId1"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Shape 276"/>
        <p:cNvGrpSpPr/>
        <p:nvPr/>
      </p:nvGrpSpPr>
      <p:grpSpPr>
        <a:xfrm>
          <a:off x="0" y="0"/>
          <a:ext cx="0" cy="0"/>
          <a:chOff x="0" y="0"/>
          <a:chExt cx="0" cy="0"/>
        </a:xfrm>
      </p:grpSpPr>
      <p:sp>
        <p:nvSpPr>
          <p:cNvPr id="277" name="Shape 277"/>
          <p:cNvSpPr txBox="1">
            <a:spLocks noGrp="1"/>
          </p:cNvSpPr>
          <p:nvPr>
            <p:ph type="ctrTitle"/>
          </p:nvPr>
        </p:nvSpPr>
        <p:spPr>
          <a:xfrm>
            <a:off x="984100" y="1124050"/>
            <a:ext cx="6770400" cy="9657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en-GB"/>
              <a:t>Image Recognition using CIFAR-10 data</a:t>
            </a:r>
            <a:endParaRPr lang="en-GB"/>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Shape 344"/>
          <p:cNvSpPr txBox="1">
            <a:spLocks noGrp="1"/>
          </p:cNvSpPr>
          <p:nvPr>
            <p:ph type="title"/>
          </p:nvPr>
        </p:nvSpPr>
        <p:spPr>
          <a:xfrm>
            <a:off x="1303800" y="117000"/>
            <a:ext cx="7030500" cy="568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GB">
                <a:solidFill>
                  <a:srgbClr val="000000"/>
                </a:solidFill>
              </a:rPr>
              <a:t>Parameters/Hyperparameters Tuning:</a:t>
            </a:r>
            <a:endParaRPr>
              <a:solidFill>
                <a:srgbClr val="000000"/>
              </a:solidFill>
            </a:endParaRPr>
          </a:p>
          <a:p>
            <a:pPr marL="0" lvl="0" indent="0">
              <a:spcBef>
                <a:spcPts val="0"/>
              </a:spcBef>
              <a:spcAft>
                <a:spcPts val="0"/>
              </a:spcAft>
              <a:buNone/>
            </a:pPr>
          </a:p>
        </p:txBody>
      </p:sp>
      <p:sp>
        <p:nvSpPr>
          <p:cNvPr id="345" name="Shape 345"/>
          <p:cNvSpPr txBox="1">
            <a:spLocks noGrp="1"/>
          </p:cNvSpPr>
          <p:nvPr>
            <p:ph type="body" idx="1"/>
          </p:nvPr>
        </p:nvSpPr>
        <p:spPr>
          <a:xfrm>
            <a:off x="1234450" y="794725"/>
            <a:ext cx="7769700" cy="41874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GB" sz="1800" b="1">
                <a:latin typeface="Maven Pro" panose="00000500000000000000"/>
                <a:ea typeface="Maven Pro" panose="00000500000000000000"/>
                <a:cs typeface="Maven Pro" panose="00000500000000000000"/>
                <a:sym typeface="Maven Pro" panose="00000500000000000000"/>
              </a:rPr>
              <a:t>Activation Functions: </a:t>
            </a:r>
            <a:r>
              <a:rPr lang="en-GB" sz="1800">
                <a:latin typeface="Maven Pro" panose="00000500000000000000"/>
                <a:ea typeface="Maven Pro" panose="00000500000000000000"/>
                <a:cs typeface="Maven Pro" panose="00000500000000000000"/>
                <a:sym typeface="Maven Pro" panose="00000500000000000000"/>
              </a:rPr>
              <a:t>sigmoid, tanh, ReLu, LeakyReLu</a:t>
            </a:r>
            <a:endParaRPr sz="1800">
              <a:latin typeface="Maven Pro" panose="00000500000000000000"/>
              <a:ea typeface="Maven Pro" panose="00000500000000000000"/>
              <a:cs typeface="Maven Pro" panose="00000500000000000000"/>
              <a:sym typeface="Maven Pro" panose="00000500000000000000"/>
            </a:endParaRPr>
          </a:p>
          <a:p>
            <a:pPr marL="0" lvl="0" indent="0">
              <a:spcBef>
                <a:spcPts val="1600"/>
              </a:spcBef>
              <a:spcAft>
                <a:spcPts val="0"/>
              </a:spcAft>
              <a:buNone/>
            </a:pPr>
            <a:r>
              <a:rPr lang="en-GB" sz="1800" b="1">
                <a:latin typeface="Maven Pro" panose="00000500000000000000"/>
                <a:ea typeface="Maven Pro" panose="00000500000000000000"/>
                <a:cs typeface="Maven Pro" panose="00000500000000000000"/>
                <a:sym typeface="Maven Pro" panose="00000500000000000000"/>
              </a:rPr>
              <a:t>Kernel Initialization: </a:t>
            </a:r>
            <a:r>
              <a:rPr lang="en-GB" sz="1800">
                <a:latin typeface="Maven Pro" panose="00000500000000000000"/>
                <a:ea typeface="Maven Pro" panose="00000500000000000000"/>
                <a:cs typeface="Maven Pro" panose="00000500000000000000"/>
                <a:sym typeface="Maven Pro" panose="00000500000000000000"/>
              </a:rPr>
              <a:t>random-normal, glorot-uniform</a:t>
            </a:r>
            <a:endParaRPr sz="1800">
              <a:latin typeface="Maven Pro" panose="00000500000000000000"/>
              <a:ea typeface="Maven Pro" panose="00000500000000000000"/>
              <a:cs typeface="Maven Pro" panose="00000500000000000000"/>
              <a:sym typeface="Maven Pro" panose="00000500000000000000"/>
            </a:endParaRPr>
          </a:p>
          <a:p>
            <a:pPr marL="0" lvl="0" indent="0">
              <a:spcBef>
                <a:spcPts val="1600"/>
              </a:spcBef>
              <a:spcAft>
                <a:spcPts val="0"/>
              </a:spcAft>
              <a:buNone/>
            </a:pPr>
            <a:r>
              <a:rPr lang="en-GB" sz="1800" b="1">
                <a:latin typeface="Maven Pro" panose="00000500000000000000"/>
                <a:ea typeface="Maven Pro" panose="00000500000000000000"/>
                <a:cs typeface="Maven Pro" panose="00000500000000000000"/>
                <a:sym typeface="Maven Pro" panose="00000500000000000000"/>
              </a:rPr>
              <a:t>Epochs: </a:t>
            </a:r>
            <a:r>
              <a:rPr lang="en-GB" sz="1800">
                <a:latin typeface="Maven Pro" panose="00000500000000000000"/>
                <a:ea typeface="Maven Pro" panose="00000500000000000000"/>
                <a:cs typeface="Maven Pro" panose="00000500000000000000"/>
                <a:sym typeface="Maven Pro" panose="00000500000000000000"/>
              </a:rPr>
              <a:t>The number of iterations.</a:t>
            </a:r>
            <a:endParaRPr sz="1800">
              <a:latin typeface="Maven Pro" panose="00000500000000000000"/>
              <a:ea typeface="Maven Pro" panose="00000500000000000000"/>
              <a:cs typeface="Maven Pro" panose="00000500000000000000"/>
              <a:sym typeface="Maven Pro" panose="00000500000000000000"/>
            </a:endParaRPr>
          </a:p>
          <a:p>
            <a:pPr marL="0" lvl="0" indent="0">
              <a:spcBef>
                <a:spcPts val="1600"/>
              </a:spcBef>
              <a:spcAft>
                <a:spcPts val="0"/>
              </a:spcAft>
              <a:buNone/>
            </a:pPr>
            <a:r>
              <a:rPr lang="en-GB" sz="1800" b="1">
                <a:latin typeface="Maven Pro" panose="00000500000000000000"/>
                <a:ea typeface="Maven Pro" panose="00000500000000000000"/>
                <a:cs typeface="Maven Pro" panose="00000500000000000000"/>
                <a:sym typeface="Maven Pro" panose="00000500000000000000"/>
              </a:rPr>
              <a:t>Batch Size:</a:t>
            </a:r>
            <a:endParaRPr sz="1800" b="1">
              <a:latin typeface="Maven Pro" panose="00000500000000000000"/>
              <a:ea typeface="Maven Pro" panose="00000500000000000000"/>
              <a:cs typeface="Maven Pro" panose="00000500000000000000"/>
              <a:sym typeface="Maven Pro" panose="00000500000000000000"/>
            </a:endParaRPr>
          </a:p>
          <a:p>
            <a:pPr marL="0" lvl="0" indent="0">
              <a:spcBef>
                <a:spcPts val="1600"/>
              </a:spcBef>
              <a:spcAft>
                <a:spcPts val="0"/>
              </a:spcAft>
              <a:buNone/>
            </a:pPr>
            <a:r>
              <a:rPr lang="en-GB" sz="1800" b="1">
                <a:latin typeface="Maven Pro" panose="00000500000000000000"/>
                <a:ea typeface="Maven Pro" panose="00000500000000000000"/>
                <a:cs typeface="Maven Pro" panose="00000500000000000000"/>
                <a:sym typeface="Maven Pro" panose="00000500000000000000"/>
              </a:rPr>
              <a:t>Optimizer: </a:t>
            </a:r>
            <a:r>
              <a:rPr lang="en-GB" sz="1800">
                <a:latin typeface="Maven Pro" panose="00000500000000000000"/>
                <a:ea typeface="Maven Pro" panose="00000500000000000000"/>
                <a:cs typeface="Maven Pro" panose="00000500000000000000"/>
                <a:sym typeface="Maven Pro" panose="00000500000000000000"/>
              </a:rPr>
              <a:t>SGD, Adamax, Adam, RMSProp</a:t>
            </a:r>
            <a:endParaRPr sz="1800">
              <a:latin typeface="Maven Pro" panose="00000500000000000000"/>
              <a:ea typeface="Maven Pro" panose="00000500000000000000"/>
              <a:cs typeface="Maven Pro" panose="00000500000000000000"/>
              <a:sym typeface="Maven Pro" panose="00000500000000000000"/>
            </a:endParaRPr>
          </a:p>
          <a:p>
            <a:pPr marL="0" lvl="0" indent="0">
              <a:spcBef>
                <a:spcPts val="1600"/>
              </a:spcBef>
              <a:spcAft>
                <a:spcPts val="0"/>
              </a:spcAft>
              <a:buNone/>
            </a:pPr>
            <a:r>
              <a:rPr lang="en-GB" sz="1800" b="1">
                <a:latin typeface="Maven Pro" panose="00000500000000000000"/>
                <a:ea typeface="Maven Pro" panose="00000500000000000000"/>
                <a:cs typeface="Maven Pro" panose="00000500000000000000"/>
                <a:sym typeface="Maven Pro" panose="00000500000000000000"/>
              </a:rPr>
              <a:t>Loss: </a:t>
            </a:r>
            <a:r>
              <a:rPr lang="en-GB" sz="1800">
                <a:latin typeface="Maven Pro" panose="00000500000000000000"/>
                <a:ea typeface="Maven Pro" panose="00000500000000000000"/>
                <a:cs typeface="Maven Pro" panose="00000500000000000000"/>
                <a:sym typeface="Maven Pro" panose="00000500000000000000"/>
              </a:rPr>
              <a:t>binary-crossentropy, categorical-crossentropy, sparse categorical crossentropy</a:t>
            </a:r>
            <a:endParaRPr sz="1800">
              <a:latin typeface="Maven Pro" panose="00000500000000000000"/>
              <a:ea typeface="Maven Pro" panose="00000500000000000000"/>
              <a:cs typeface="Maven Pro" panose="00000500000000000000"/>
              <a:sym typeface="Maven Pro" panose="00000500000000000000"/>
            </a:endParaRPr>
          </a:p>
          <a:p>
            <a:pPr marL="0" lvl="0" indent="0">
              <a:spcBef>
                <a:spcPts val="1600"/>
              </a:spcBef>
              <a:spcAft>
                <a:spcPts val="0"/>
              </a:spcAft>
              <a:buNone/>
            </a:pPr>
            <a:r>
              <a:rPr lang="en-GB" sz="1800" b="1">
                <a:latin typeface="Maven Pro" panose="00000500000000000000"/>
                <a:ea typeface="Maven Pro" panose="00000500000000000000"/>
                <a:cs typeface="Maven Pro" panose="00000500000000000000"/>
                <a:sym typeface="Maven Pro" panose="00000500000000000000"/>
              </a:rPr>
              <a:t>Dropout: </a:t>
            </a:r>
            <a:r>
              <a:rPr lang="en-GB" sz="1800">
                <a:latin typeface="Maven Pro" panose="00000500000000000000"/>
                <a:ea typeface="Maven Pro" panose="00000500000000000000"/>
                <a:cs typeface="Maven Pro" panose="00000500000000000000"/>
                <a:sym typeface="Maven Pro" panose="00000500000000000000"/>
              </a:rPr>
              <a:t>A regularization layer</a:t>
            </a:r>
            <a:endParaRPr sz="1800">
              <a:latin typeface="Maven Pro" panose="00000500000000000000"/>
              <a:ea typeface="Maven Pro" panose="00000500000000000000"/>
              <a:cs typeface="Maven Pro" panose="00000500000000000000"/>
              <a:sym typeface="Maven Pro" panose="00000500000000000000"/>
            </a:endParaRPr>
          </a:p>
          <a:p>
            <a:pPr marL="0" lvl="0" indent="0">
              <a:spcBef>
                <a:spcPts val="1600"/>
              </a:spcBef>
              <a:spcAft>
                <a:spcPts val="0"/>
              </a:spcAft>
              <a:buNone/>
            </a:pPr>
          </a:p>
          <a:p>
            <a:pPr marL="0" lvl="0" indent="0">
              <a:spcBef>
                <a:spcPts val="1600"/>
              </a:spcBef>
              <a:spcAft>
                <a:spcPts val="1600"/>
              </a:spcAft>
              <a:buNone/>
            </a:p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0" name="Shape 350"/>
          <p:cNvSpPr txBox="1">
            <a:spLocks noGrp="1"/>
          </p:cNvSpPr>
          <p:nvPr>
            <p:ph type="title"/>
          </p:nvPr>
        </p:nvSpPr>
        <p:spPr>
          <a:xfrm>
            <a:off x="1303800" y="117000"/>
            <a:ext cx="7030500" cy="5082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GB"/>
              <a:t>Optimizers:</a:t>
            </a:r>
            <a:endParaRPr lang="en-GB"/>
          </a:p>
        </p:txBody>
      </p:sp>
      <p:sp>
        <p:nvSpPr>
          <p:cNvPr id="351" name="Shape 351"/>
          <p:cNvSpPr txBox="1">
            <a:spLocks noGrp="1"/>
          </p:cNvSpPr>
          <p:nvPr>
            <p:ph type="body" idx="1"/>
          </p:nvPr>
        </p:nvSpPr>
        <p:spPr>
          <a:xfrm>
            <a:off x="1303800" y="806825"/>
            <a:ext cx="7482600" cy="4017900"/>
          </a:xfrm>
          <a:prstGeom prst="rect">
            <a:avLst/>
          </a:prstGeom>
        </p:spPr>
        <p:txBody>
          <a:bodyPr spcFirstLastPara="1" wrap="square" lIns="91425" tIns="91425" rIns="91425" bIns="91425" anchor="t" anchorCtr="0">
            <a:noAutofit/>
          </a:bodyPr>
          <a:lstStyle/>
          <a:p>
            <a:pPr marL="457200" lvl="0" indent="-342900" algn="just" rtl="0">
              <a:lnSpc>
                <a:spcPct val="150000"/>
              </a:lnSpc>
              <a:spcBef>
                <a:spcPts val="0"/>
              </a:spcBef>
              <a:spcAft>
                <a:spcPts val="0"/>
              </a:spcAft>
              <a:buSzPts val="1800"/>
              <a:buFont typeface="Maven Pro" panose="00000500000000000000"/>
              <a:buAutoNum type="arabicPeriod"/>
            </a:pPr>
            <a:r>
              <a:rPr lang="en-GB" sz="1800" b="1">
                <a:latin typeface="Maven Pro" panose="00000500000000000000"/>
                <a:ea typeface="Maven Pro" panose="00000500000000000000"/>
                <a:cs typeface="Maven Pro" panose="00000500000000000000"/>
                <a:sym typeface="Maven Pro" panose="00000500000000000000"/>
              </a:rPr>
              <a:t>Adam</a:t>
            </a:r>
            <a:r>
              <a:rPr lang="en-GB" sz="1800">
                <a:latin typeface="Maven Pro" panose="00000500000000000000"/>
                <a:ea typeface="Maven Pro" panose="00000500000000000000"/>
                <a:cs typeface="Maven Pro" panose="00000500000000000000"/>
                <a:sym typeface="Maven Pro" panose="00000500000000000000"/>
              </a:rPr>
              <a:t>- It is one of the fastest optimization algorithm, it computes an individual learning rate per parameter.</a:t>
            </a:r>
            <a:endParaRPr sz="1800">
              <a:latin typeface="Maven Pro" panose="00000500000000000000"/>
              <a:ea typeface="Maven Pro" panose="00000500000000000000"/>
              <a:cs typeface="Maven Pro" panose="00000500000000000000"/>
              <a:sym typeface="Maven Pro" panose="00000500000000000000"/>
            </a:endParaRPr>
          </a:p>
          <a:p>
            <a:pPr marL="457200" lvl="0" indent="-342900" algn="just" rtl="0">
              <a:lnSpc>
                <a:spcPct val="150000"/>
              </a:lnSpc>
              <a:spcBef>
                <a:spcPts val="0"/>
              </a:spcBef>
              <a:spcAft>
                <a:spcPts val="0"/>
              </a:spcAft>
              <a:buSzPts val="1800"/>
              <a:buFont typeface="Maven Pro" panose="00000500000000000000"/>
              <a:buAutoNum type="arabicPeriod"/>
            </a:pPr>
            <a:r>
              <a:rPr lang="en-GB" sz="1800" b="1">
                <a:latin typeface="Maven Pro" panose="00000500000000000000"/>
                <a:ea typeface="Maven Pro" panose="00000500000000000000"/>
                <a:cs typeface="Maven Pro" panose="00000500000000000000"/>
                <a:sym typeface="Maven Pro" panose="00000500000000000000"/>
              </a:rPr>
              <a:t>RMSProp</a:t>
            </a:r>
            <a:r>
              <a:rPr lang="en-GB" sz="1800">
                <a:latin typeface="Maven Pro" panose="00000500000000000000"/>
                <a:ea typeface="Maven Pro" panose="00000500000000000000"/>
                <a:cs typeface="Maven Pro" panose="00000500000000000000"/>
                <a:sym typeface="Maven Pro" panose="00000500000000000000"/>
              </a:rPr>
              <a:t> - Maintains a per parameter learning rate and does well on cases where the data is noisy.</a:t>
            </a:r>
            <a:endParaRPr sz="1800">
              <a:latin typeface="Maven Pro" panose="00000500000000000000"/>
              <a:ea typeface="Maven Pro" panose="00000500000000000000"/>
              <a:cs typeface="Maven Pro" panose="00000500000000000000"/>
              <a:sym typeface="Maven Pro" panose="00000500000000000000"/>
            </a:endParaRPr>
          </a:p>
          <a:p>
            <a:pPr marL="457200" lvl="0" indent="-342900" algn="just" rtl="0">
              <a:lnSpc>
                <a:spcPct val="150000"/>
              </a:lnSpc>
              <a:spcBef>
                <a:spcPts val="0"/>
              </a:spcBef>
              <a:spcAft>
                <a:spcPts val="0"/>
              </a:spcAft>
              <a:buSzPts val="1800"/>
              <a:buFont typeface="Maven Pro" panose="00000500000000000000"/>
              <a:buAutoNum type="arabicPeriod"/>
            </a:pPr>
            <a:r>
              <a:rPr lang="en-GB" sz="1800" b="1">
                <a:latin typeface="Maven Pro" panose="00000500000000000000"/>
                <a:ea typeface="Maven Pro" panose="00000500000000000000"/>
                <a:cs typeface="Maven Pro" panose="00000500000000000000"/>
                <a:sym typeface="Maven Pro" panose="00000500000000000000"/>
              </a:rPr>
              <a:t>Adamax </a:t>
            </a:r>
            <a:r>
              <a:rPr lang="en-GB" sz="1800">
                <a:latin typeface="Maven Pro" panose="00000500000000000000"/>
                <a:ea typeface="Maven Pro" panose="00000500000000000000"/>
                <a:cs typeface="Maven Pro" panose="00000500000000000000"/>
                <a:sym typeface="Maven Pro" panose="00000500000000000000"/>
              </a:rPr>
              <a:t>- A form of Adam optimizer which works well on a sparse dataset.</a:t>
            </a:r>
            <a:endParaRPr sz="1800">
              <a:latin typeface="Maven Pro" panose="00000500000000000000"/>
              <a:ea typeface="Maven Pro" panose="00000500000000000000"/>
              <a:cs typeface="Maven Pro" panose="00000500000000000000"/>
              <a:sym typeface="Maven Pro" panose="00000500000000000000"/>
            </a:endParaRPr>
          </a:p>
          <a:p>
            <a:pPr marL="457200" lvl="0" indent="-342900" algn="just">
              <a:lnSpc>
                <a:spcPct val="150000"/>
              </a:lnSpc>
              <a:spcBef>
                <a:spcPts val="0"/>
              </a:spcBef>
              <a:spcAft>
                <a:spcPts val="0"/>
              </a:spcAft>
              <a:buSzPts val="1800"/>
              <a:buFont typeface="Maven Pro" panose="00000500000000000000"/>
              <a:buAutoNum type="arabicPeriod"/>
            </a:pPr>
            <a:r>
              <a:rPr lang="en-GB" sz="1800" b="1">
                <a:latin typeface="Maven Pro" panose="00000500000000000000"/>
                <a:ea typeface="Maven Pro" panose="00000500000000000000"/>
                <a:cs typeface="Maven Pro" panose="00000500000000000000"/>
                <a:sym typeface="Maven Pro" panose="00000500000000000000"/>
              </a:rPr>
              <a:t>SGD - </a:t>
            </a:r>
            <a:r>
              <a:rPr lang="en-GB" sz="1800">
                <a:latin typeface="Maven Pro" panose="00000500000000000000"/>
                <a:ea typeface="Maven Pro" panose="00000500000000000000"/>
                <a:cs typeface="Maven Pro" panose="00000500000000000000"/>
                <a:sym typeface="Maven Pro" panose="00000500000000000000"/>
              </a:rPr>
              <a:t>Stochastic Gradient Descent forms the basis of all the algorithms, but since it does not do adaptive initialization like Adam, it is considerably slow.</a:t>
            </a:r>
            <a:endParaRPr sz="1800">
              <a:latin typeface="Maven Pro" panose="00000500000000000000"/>
              <a:ea typeface="Maven Pro" panose="00000500000000000000"/>
              <a:cs typeface="Maven Pro" panose="00000500000000000000"/>
              <a:sym typeface="Maven Pro" panose="0000050000000000000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Shape 356"/>
          <p:cNvSpPr txBox="1">
            <a:spLocks noGrp="1"/>
          </p:cNvSpPr>
          <p:nvPr>
            <p:ph type="title"/>
          </p:nvPr>
        </p:nvSpPr>
        <p:spPr>
          <a:xfrm>
            <a:off x="1303800" y="213800"/>
            <a:ext cx="7030500" cy="556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GB"/>
              <a:t>Batch Normalization :</a:t>
            </a:r>
            <a:endParaRPr lang="en-GB"/>
          </a:p>
        </p:txBody>
      </p:sp>
      <p:sp>
        <p:nvSpPr>
          <p:cNvPr id="357" name="Shape 357"/>
          <p:cNvSpPr txBox="1">
            <a:spLocks noGrp="1"/>
          </p:cNvSpPr>
          <p:nvPr>
            <p:ph type="body" idx="1"/>
          </p:nvPr>
        </p:nvSpPr>
        <p:spPr>
          <a:xfrm>
            <a:off x="1142125" y="770600"/>
            <a:ext cx="7801500" cy="4223700"/>
          </a:xfrm>
          <a:prstGeom prst="rect">
            <a:avLst/>
          </a:prstGeom>
        </p:spPr>
        <p:txBody>
          <a:bodyPr spcFirstLastPara="1" wrap="square" lIns="91425" tIns="91425" rIns="91425" bIns="91425" anchor="t" anchorCtr="0">
            <a:noAutofit/>
          </a:bodyPr>
          <a:lstStyle/>
          <a:p>
            <a:pPr marL="0" lvl="0" indent="0" algn="just" rtl="0">
              <a:lnSpc>
                <a:spcPct val="150000"/>
              </a:lnSpc>
              <a:spcBef>
                <a:spcPts val="0"/>
              </a:spcBef>
              <a:spcAft>
                <a:spcPts val="0"/>
              </a:spcAft>
              <a:buNone/>
            </a:pPr>
            <a:r>
              <a:rPr lang="en-GB" sz="1800">
                <a:solidFill>
                  <a:srgbClr val="333333"/>
                </a:solidFill>
                <a:latin typeface="Maven Pro" panose="00000500000000000000"/>
                <a:ea typeface="Maven Pro" panose="00000500000000000000"/>
                <a:cs typeface="Maven Pro" panose="00000500000000000000"/>
                <a:sym typeface="Maven Pro" panose="00000500000000000000"/>
              </a:rPr>
              <a:t>Batch normalization could benefit the learning of our model in two ways: faster learning and higher overall accuracy. </a:t>
            </a:r>
            <a:endParaRPr sz="1800">
              <a:solidFill>
                <a:srgbClr val="333333"/>
              </a:solidFill>
              <a:latin typeface="Maven Pro" panose="00000500000000000000"/>
              <a:ea typeface="Maven Pro" panose="00000500000000000000"/>
              <a:cs typeface="Maven Pro" panose="00000500000000000000"/>
              <a:sym typeface="Maven Pro" panose="00000500000000000000"/>
            </a:endParaRPr>
          </a:p>
          <a:p>
            <a:pPr marL="0" lvl="0" indent="0" algn="just">
              <a:lnSpc>
                <a:spcPct val="150000"/>
              </a:lnSpc>
              <a:spcBef>
                <a:spcPts val="1600"/>
              </a:spcBef>
              <a:spcAft>
                <a:spcPts val="0"/>
              </a:spcAft>
              <a:buNone/>
            </a:pPr>
            <a:r>
              <a:rPr lang="en-GB" sz="1800">
                <a:solidFill>
                  <a:srgbClr val="333333"/>
                </a:solidFill>
                <a:latin typeface="Maven Pro" panose="00000500000000000000"/>
                <a:ea typeface="Maven Pro" panose="00000500000000000000"/>
                <a:cs typeface="Maven Pro" panose="00000500000000000000"/>
                <a:sym typeface="Maven Pro" panose="00000500000000000000"/>
              </a:rPr>
              <a:t>From model 1 to model 2 we found that the learning is much more faster</a:t>
            </a:r>
            <a:endParaRPr sz="1800">
              <a:solidFill>
                <a:srgbClr val="333333"/>
              </a:solidFill>
              <a:latin typeface="Maven Pro" panose="00000500000000000000"/>
              <a:ea typeface="Maven Pro" panose="00000500000000000000"/>
              <a:cs typeface="Maven Pro" panose="00000500000000000000"/>
              <a:sym typeface="Maven Pro" panose="00000500000000000000"/>
            </a:endParaRPr>
          </a:p>
          <a:p>
            <a:pPr marL="0" lvl="0" indent="0" algn="just">
              <a:lnSpc>
                <a:spcPct val="150000"/>
              </a:lnSpc>
              <a:spcBef>
                <a:spcPts val="1600"/>
              </a:spcBef>
              <a:spcAft>
                <a:spcPts val="0"/>
              </a:spcAft>
              <a:buNone/>
            </a:pPr>
            <a:r>
              <a:rPr lang="en-GB" sz="1800">
                <a:solidFill>
                  <a:srgbClr val="333333"/>
                </a:solidFill>
                <a:latin typeface="Maven Pro" panose="00000500000000000000"/>
                <a:ea typeface="Maven Pro" panose="00000500000000000000"/>
                <a:cs typeface="Maven Pro" panose="00000500000000000000"/>
                <a:sym typeface="Maven Pro" panose="00000500000000000000"/>
              </a:rPr>
              <a:t>As the data flows through a deep network, the weights and parameters adjust its values, sometimes making the data too big or too small again - a problem called "internal covariate shift". By normalizing the data in each mini-batch, this problem is largely avoided. </a:t>
            </a:r>
            <a:endParaRPr sz="1800">
              <a:solidFill>
                <a:srgbClr val="333333"/>
              </a:solidFill>
              <a:latin typeface="Maven Pro" panose="00000500000000000000"/>
              <a:ea typeface="Maven Pro" panose="00000500000000000000"/>
              <a:cs typeface="Maven Pro" panose="00000500000000000000"/>
              <a:sym typeface="Maven Pro" panose="00000500000000000000"/>
            </a:endParaRPr>
          </a:p>
          <a:p>
            <a:pPr marL="0" lvl="0" indent="0">
              <a:lnSpc>
                <a:spcPct val="150000"/>
              </a:lnSpc>
              <a:spcBef>
                <a:spcPts val="1600"/>
              </a:spcBef>
              <a:spcAft>
                <a:spcPts val="1600"/>
              </a:spcAft>
              <a:buNone/>
            </a:pPr>
            <a:endParaRPr sz="1200">
              <a:solidFill>
                <a:srgbClr val="333333"/>
              </a:solidFill>
              <a:latin typeface="Georgia" panose="02040502050405020303"/>
              <a:ea typeface="Georgia" panose="02040502050405020303"/>
              <a:cs typeface="Georgia" panose="02040502050405020303"/>
              <a:sym typeface="Georgia" panose="02040502050405020303"/>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sp>
        <p:nvSpPr>
          <p:cNvPr id="362" name="Shape 362"/>
          <p:cNvSpPr txBox="1">
            <a:spLocks noGrp="1"/>
          </p:cNvSpPr>
          <p:nvPr>
            <p:ph type="title"/>
          </p:nvPr>
        </p:nvSpPr>
        <p:spPr>
          <a:xfrm>
            <a:off x="1161825" y="213450"/>
            <a:ext cx="7172400" cy="5571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GB"/>
              <a:t>Data augmentation:</a:t>
            </a:r>
            <a:endParaRPr lang="en-GB"/>
          </a:p>
        </p:txBody>
      </p:sp>
      <p:sp>
        <p:nvSpPr>
          <p:cNvPr id="363" name="Shape 363"/>
          <p:cNvSpPr txBox="1">
            <a:spLocks noGrp="1"/>
          </p:cNvSpPr>
          <p:nvPr>
            <p:ph type="body" idx="1"/>
          </p:nvPr>
        </p:nvSpPr>
        <p:spPr>
          <a:xfrm>
            <a:off x="1161825" y="770550"/>
            <a:ext cx="7624500" cy="2444700"/>
          </a:xfrm>
          <a:prstGeom prst="rect">
            <a:avLst/>
          </a:prstGeom>
        </p:spPr>
        <p:txBody>
          <a:bodyPr spcFirstLastPara="1" wrap="square" lIns="91425" tIns="91425" rIns="91425" bIns="91425" anchor="t" anchorCtr="0">
            <a:noAutofit/>
          </a:bodyPr>
          <a:lstStyle/>
          <a:p>
            <a:pPr marL="0" lvl="0" indent="0" algn="just">
              <a:spcBef>
                <a:spcPts val="0"/>
              </a:spcBef>
              <a:spcAft>
                <a:spcPts val="0"/>
              </a:spcAft>
              <a:buNone/>
            </a:pPr>
            <a:r>
              <a:rPr lang="en-GB" sz="1400">
                <a:solidFill>
                  <a:srgbClr val="333333"/>
                </a:solidFill>
                <a:latin typeface="Maven Pro" panose="00000500000000000000"/>
                <a:ea typeface="Maven Pro" panose="00000500000000000000"/>
                <a:cs typeface="Maven Pro" panose="00000500000000000000"/>
                <a:sym typeface="Maven Pro" panose="00000500000000000000"/>
              </a:rPr>
              <a:t>Data augmentation means increasing the number of data points. For images, it means that increasing the number of images in the dataset. </a:t>
            </a:r>
            <a:endParaRPr sz="1400">
              <a:solidFill>
                <a:srgbClr val="333333"/>
              </a:solidFill>
              <a:latin typeface="Maven Pro" panose="00000500000000000000"/>
              <a:ea typeface="Maven Pro" panose="00000500000000000000"/>
              <a:cs typeface="Maven Pro" panose="00000500000000000000"/>
              <a:sym typeface="Maven Pro" panose="00000500000000000000"/>
            </a:endParaRPr>
          </a:p>
          <a:p>
            <a:pPr marL="0" lvl="0" indent="0" algn="just">
              <a:spcBef>
                <a:spcPts val="1600"/>
              </a:spcBef>
              <a:spcAft>
                <a:spcPts val="0"/>
              </a:spcAft>
              <a:buNone/>
            </a:pPr>
            <a:r>
              <a:rPr lang="en-GB" sz="1400" b="1" u="sng">
                <a:solidFill>
                  <a:srgbClr val="333333"/>
                </a:solidFill>
                <a:latin typeface="Maven Pro" panose="00000500000000000000"/>
                <a:ea typeface="Maven Pro" panose="00000500000000000000"/>
                <a:cs typeface="Maven Pro" panose="00000500000000000000"/>
                <a:sym typeface="Maven Pro" panose="00000500000000000000"/>
              </a:rPr>
              <a:t>How can we do it ?</a:t>
            </a:r>
            <a:endParaRPr sz="1400" b="1" u="sng">
              <a:solidFill>
                <a:srgbClr val="333333"/>
              </a:solidFill>
              <a:latin typeface="Maven Pro" panose="00000500000000000000"/>
              <a:ea typeface="Maven Pro" panose="00000500000000000000"/>
              <a:cs typeface="Maven Pro" panose="00000500000000000000"/>
              <a:sym typeface="Maven Pro" panose="00000500000000000000"/>
            </a:endParaRPr>
          </a:p>
          <a:p>
            <a:pPr marL="0" lvl="0" indent="0" algn="just">
              <a:spcBef>
                <a:spcPts val="1600"/>
              </a:spcBef>
              <a:spcAft>
                <a:spcPts val="0"/>
              </a:spcAft>
              <a:buNone/>
            </a:pPr>
            <a:r>
              <a:rPr lang="en-GB" sz="1400">
                <a:solidFill>
                  <a:srgbClr val="333333"/>
                </a:solidFill>
                <a:latin typeface="Maven Pro" panose="00000500000000000000"/>
                <a:ea typeface="Maven Pro" panose="00000500000000000000"/>
                <a:cs typeface="Maven Pro" panose="00000500000000000000"/>
                <a:sym typeface="Maven Pro" panose="00000500000000000000"/>
              </a:rPr>
              <a:t>We can simply rotate the image or change the brightness or saturation of the model. </a:t>
            </a:r>
            <a:endParaRPr sz="1400">
              <a:solidFill>
                <a:srgbClr val="333333"/>
              </a:solidFill>
              <a:latin typeface="Maven Pro" panose="00000500000000000000"/>
              <a:ea typeface="Maven Pro" panose="00000500000000000000"/>
              <a:cs typeface="Maven Pro" panose="00000500000000000000"/>
              <a:sym typeface="Maven Pro" panose="00000500000000000000"/>
            </a:endParaRPr>
          </a:p>
          <a:p>
            <a:pPr marL="0" lvl="0" indent="0" algn="just">
              <a:spcBef>
                <a:spcPts val="1600"/>
              </a:spcBef>
              <a:spcAft>
                <a:spcPts val="0"/>
              </a:spcAft>
              <a:buNone/>
            </a:pPr>
            <a:r>
              <a:rPr lang="en-GB" sz="1400" b="1" u="sng">
                <a:solidFill>
                  <a:srgbClr val="333333"/>
                </a:solidFill>
                <a:latin typeface="Maven Pro" panose="00000500000000000000"/>
                <a:ea typeface="Maven Pro" panose="00000500000000000000"/>
                <a:cs typeface="Maven Pro" panose="00000500000000000000"/>
                <a:sym typeface="Maven Pro" panose="00000500000000000000"/>
              </a:rPr>
              <a:t>Why we are doing it？</a:t>
            </a:r>
            <a:endParaRPr sz="1400" b="1" u="sng">
              <a:solidFill>
                <a:srgbClr val="333333"/>
              </a:solidFill>
              <a:latin typeface="Maven Pro" panose="00000500000000000000"/>
              <a:ea typeface="Maven Pro" panose="00000500000000000000"/>
              <a:cs typeface="Maven Pro" panose="00000500000000000000"/>
              <a:sym typeface="Maven Pro" panose="00000500000000000000"/>
            </a:endParaRPr>
          </a:p>
          <a:p>
            <a:pPr marL="0" lvl="0" indent="0" algn="just">
              <a:spcBef>
                <a:spcPts val="1600"/>
              </a:spcBef>
              <a:spcAft>
                <a:spcPts val="1600"/>
              </a:spcAft>
              <a:buNone/>
            </a:pPr>
            <a:r>
              <a:rPr lang="en-GB" sz="1400">
                <a:solidFill>
                  <a:srgbClr val="333333"/>
                </a:solidFill>
                <a:latin typeface="Maven Pro" panose="00000500000000000000"/>
                <a:ea typeface="Maven Pro" panose="00000500000000000000"/>
                <a:cs typeface="Maven Pro" panose="00000500000000000000"/>
                <a:sym typeface="Maven Pro" panose="00000500000000000000"/>
              </a:rPr>
              <a:t>It help us prevent overfitting. As the data are generalized by flipping and rotating.</a:t>
            </a:r>
            <a:endParaRPr sz="1400">
              <a:latin typeface="Maven Pro" panose="00000500000000000000"/>
              <a:ea typeface="Maven Pro" panose="00000500000000000000"/>
              <a:cs typeface="Maven Pro" panose="00000500000000000000"/>
              <a:sym typeface="Maven Pro" panose="00000500000000000000"/>
            </a:endParaRPr>
          </a:p>
        </p:txBody>
      </p:sp>
      <p:pic>
        <p:nvPicPr>
          <p:cNvPr id="364" name="Shape 364"/>
          <p:cNvPicPr preferRelativeResize="0"/>
          <p:nvPr/>
        </p:nvPicPr>
        <p:blipFill>
          <a:blip r:embed="rId1"/>
          <a:stretch>
            <a:fillRect/>
          </a:stretch>
        </p:blipFill>
        <p:spPr>
          <a:xfrm>
            <a:off x="1220025" y="3360425"/>
            <a:ext cx="3572501" cy="1568725"/>
          </a:xfrm>
          <a:prstGeom prst="rect">
            <a:avLst/>
          </a:prstGeom>
          <a:noFill/>
          <a:ln>
            <a:noFill/>
          </a:ln>
        </p:spPr>
      </p:pic>
      <p:pic>
        <p:nvPicPr>
          <p:cNvPr id="365" name="Shape 365"/>
          <p:cNvPicPr preferRelativeResize="0"/>
          <p:nvPr/>
        </p:nvPicPr>
        <p:blipFill>
          <a:blip r:embed="rId2"/>
          <a:stretch>
            <a:fillRect/>
          </a:stretch>
        </p:blipFill>
        <p:spPr>
          <a:xfrm>
            <a:off x="4911525" y="3360425"/>
            <a:ext cx="3729550" cy="156872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0" name="Shape 370"/>
          <p:cNvSpPr txBox="1">
            <a:spLocks noGrp="1"/>
          </p:cNvSpPr>
          <p:nvPr>
            <p:ph type="title"/>
          </p:nvPr>
        </p:nvSpPr>
        <p:spPr>
          <a:xfrm>
            <a:off x="1303800" y="104875"/>
            <a:ext cx="7030500" cy="5931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GB">
                <a:solidFill>
                  <a:srgbClr val="000000"/>
                </a:solidFill>
              </a:rPr>
              <a:t>Results:</a:t>
            </a:r>
            <a:endParaRPr>
              <a:solidFill>
                <a:srgbClr val="000000"/>
              </a:solidFill>
            </a:endParaRPr>
          </a:p>
        </p:txBody>
      </p:sp>
      <p:graphicFrame>
        <p:nvGraphicFramePr>
          <p:cNvPr id="371" name="Shape 371"/>
          <p:cNvGraphicFramePr/>
          <p:nvPr/>
        </p:nvGraphicFramePr>
        <p:xfrm>
          <a:off x="1181101" y="876299"/>
          <a:ext cx="3779519" cy="3794553"/>
        </p:xfrm>
        <a:graphic>
          <a:graphicData uri="http://schemas.openxmlformats.org/drawingml/2006/table">
            <a:tbl>
              <a:tblPr>
                <a:noFill/>
                <a:tableStyleId>{000E0BE8-E20B-4E39-AC8B-D96BC1FE8E58}</a:tableStyleId>
              </a:tblPr>
              <a:tblGrid>
                <a:gridCol w="594359"/>
                <a:gridCol w="807720"/>
                <a:gridCol w="914400"/>
                <a:gridCol w="579120"/>
                <a:gridCol w="883920"/>
              </a:tblGrid>
              <a:tr h="542079">
                <a:tc>
                  <a:txBody>
                    <a:bodyPr/>
                    <a:lstStyle/>
                    <a:p>
                      <a:pPr marL="0" lvl="0" indent="0" algn="ctr">
                        <a:spcBef>
                          <a:spcPts val="0"/>
                        </a:spcBef>
                        <a:spcAft>
                          <a:spcPts val="0"/>
                        </a:spcAft>
                        <a:buNone/>
                      </a:pPr>
                      <a:r>
                        <a:rPr lang="en-GB" sz="1100" b="1" dirty="0">
                          <a:solidFill>
                            <a:srgbClr val="666666"/>
                          </a:solidFill>
                          <a:highlight>
                            <a:schemeClr val="lt2"/>
                          </a:highlight>
                          <a:latin typeface="Maven Pro" panose="00000500000000000000"/>
                          <a:ea typeface="Maven Pro" panose="00000500000000000000"/>
                          <a:cs typeface="Maven Pro" panose="00000500000000000000"/>
                          <a:sym typeface="Maven Pro" panose="00000500000000000000"/>
                        </a:rPr>
                        <a:t>Model</a:t>
                      </a:r>
                      <a:endParaRPr sz="1100" b="1" dirty="0">
                        <a:solidFill>
                          <a:srgbClr val="666666"/>
                        </a:solidFill>
                        <a:highlight>
                          <a:schemeClr val="lt2"/>
                        </a:highlight>
                        <a:latin typeface="Maven Pro" panose="00000500000000000000"/>
                        <a:ea typeface="Maven Pro" panose="00000500000000000000"/>
                        <a:cs typeface="Maven Pro" panose="00000500000000000000"/>
                        <a:sym typeface="Maven Pro" panose="00000500000000000000"/>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tc>
                  <a:txBody>
                    <a:bodyPr/>
                    <a:lstStyle/>
                    <a:p>
                      <a:pPr marL="0" lvl="0" indent="0" algn="ctr">
                        <a:spcBef>
                          <a:spcPts val="0"/>
                        </a:spcBef>
                        <a:spcAft>
                          <a:spcPts val="0"/>
                        </a:spcAft>
                        <a:buNone/>
                      </a:pPr>
                      <a:r>
                        <a:rPr lang="en-GB" sz="1100" b="1" dirty="0">
                          <a:solidFill>
                            <a:srgbClr val="666666"/>
                          </a:solidFill>
                          <a:highlight>
                            <a:schemeClr val="lt2"/>
                          </a:highlight>
                          <a:latin typeface="Maven Pro" panose="00000500000000000000"/>
                          <a:ea typeface="Maven Pro" panose="00000500000000000000"/>
                          <a:cs typeface="Maven Pro" panose="00000500000000000000"/>
                          <a:sym typeface="Maven Pro" panose="00000500000000000000"/>
                        </a:rPr>
                        <a:t>Accuracy </a:t>
                      </a:r>
                      <a:endParaRPr sz="1100" b="1" dirty="0">
                        <a:solidFill>
                          <a:srgbClr val="666666"/>
                        </a:solidFill>
                        <a:highlight>
                          <a:schemeClr val="lt2"/>
                        </a:highlight>
                        <a:latin typeface="Maven Pro" panose="00000500000000000000"/>
                        <a:ea typeface="Maven Pro" panose="00000500000000000000"/>
                        <a:cs typeface="Maven Pro" panose="00000500000000000000"/>
                        <a:sym typeface="Maven Pro" panose="00000500000000000000"/>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tc>
                  <a:txBody>
                    <a:bodyPr/>
                    <a:lstStyle/>
                    <a:p>
                      <a:pPr marL="0" lvl="0" indent="0" algn="ctr">
                        <a:spcBef>
                          <a:spcPts val="0"/>
                        </a:spcBef>
                        <a:spcAft>
                          <a:spcPts val="0"/>
                        </a:spcAft>
                        <a:buNone/>
                      </a:pPr>
                      <a:r>
                        <a:rPr lang="en-GB" sz="1100" b="1" dirty="0">
                          <a:solidFill>
                            <a:srgbClr val="666666"/>
                          </a:solidFill>
                          <a:highlight>
                            <a:schemeClr val="lt2"/>
                          </a:highlight>
                          <a:latin typeface="Maven Pro" panose="00000500000000000000"/>
                          <a:ea typeface="Maven Pro" panose="00000500000000000000"/>
                          <a:cs typeface="Maven Pro" panose="00000500000000000000"/>
                          <a:sym typeface="Maven Pro" panose="00000500000000000000"/>
                        </a:rPr>
                        <a:t>Validation Accuracy</a:t>
                      </a:r>
                      <a:endParaRPr sz="1100" b="1" dirty="0">
                        <a:solidFill>
                          <a:srgbClr val="666666"/>
                        </a:solidFill>
                        <a:highlight>
                          <a:schemeClr val="lt2"/>
                        </a:highlight>
                        <a:latin typeface="Maven Pro" panose="00000500000000000000"/>
                        <a:ea typeface="Maven Pro" panose="00000500000000000000"/>
                        <a:cs typeface="Maven Pro" panose="00000500000000000000"/>
                        <a:sym typeface="Maven Pro" panose="00000500000000000000"/>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tc>
                  <a:txBody>
                    <a:bodyPr/>
                    <a:lstStyle/>
                    <a:p>
                      <a:pPr marL="0" lvl="0" indent="0" algn="ctr">
                        <a:spcBef>
                          <a:spcPts val="0"/>
                        </a:spcBef>
                        <a:spcAft>
                          <a:spcPts val="0"/>
                        </a:spcAft>
                        <a:buNone/>
                      </a:pPr>
                      <a:r>
                        <a:rPr lang="en-GB" sz="1100" b="1" dirty="0">
                          <a:solidFill>
                            <a:srgbClr val="666666"/>
                          </a:solidFill>
                          <a:highlight>
                            <a:schemeClr val="lt2"/>
                          </a:highlight>
                          <a:latin typeface="Maven Pro" panose="00000500000000000000"/>
                          <a:ea typeface="Maven Pro" panose="00000500000000000000"/>
                          <a:cs typeface="Maven Pro" panose="00000500000000000000"/>
                          <a:sym typeface="Maven Pro" panose="00000500000000000000"/>
                        </a:rPr>
                        <a:t>Loss</a:t>
                      </a:r>
                      <a:endParaRPr sz="1100" b="1" dirty="0">
                        <a:solidFill>
                          <a:srgbClr val="666666"/>
                        </a:solidFill>
                        <a:highlight>
                          <a:schemeClr val="lt2"/>
                        </a:highlight>
                        <a:latin typeface="Maven Pro" panose="00000500000000000000"/>
                        <a:ea typeface="Maven Pro" panose="00000500000000000000"/>
                        <a:cs typeface="Maven Pro" panose="00000500000000000000"/>
                        <a:sym typeface="Maven Pro" panose="00000500000000000000"/>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tc>
                  <a:txBody>
                    <a:bodyPr/>
                    <a:lstStyle/>
                    <a:p>
                      <a:pPr marL="0" lvl="0" indent="0" algn="ctr">
                        <a:spcBef>
                          <a:spcPts val="0"/>
                        </a:spcBef>
                        <a:spcAft>
                          <a:spcPts val="0"/>
                        </a:spcAft>
                        <a:buNone/>
                      </a:pPr>
                      <a:r>
                        <a:rPr lang="en-GB" sz="1100" b="1" dirty="0">
                          <a:solidFill>
                            <a:srgbClr val="666666"/>
                          </a:solidFill>
                          <a:highlight>
                            <a:schemeClr val="lt2"/>
                          </a:highlight>
                          <a:latin typeface="Maven Pro" panose="00000500000000000000"/>
                          <a:ea typeface="Maven Pro" panose="00000500000000000000"/>
                          <a:cs typeface="Maven Pro" panose="00000500000000000000"/>
                          <a:sym typeface="Maven Pro" panose="00000500000000000000"/>
                        </a:rPr>
                        <a:t>Validation</a:t>
                      </a:r>
                      <a:endParaRPr sz="1100" b="1" dirty="0">
                        <a:solidFill>
                          <a:srgbClr val="666666"/>
                        </a:solidFill>
                        <a:highlight>
                          <a:schemeClr val="lt2"/>
                        </a:highlight>
                        <a:latin typeface="Maven Pro" panose="00000500000000000000"/>
                        <a:ea typeface="Maven Pro" panose="00000500000000000000"/>
                        <a:cs typeface="Maven Pro" panose="00000500000000000000"/>
                        <a:sym typeface="Maven Pro" panose="00000500000000000000"/>
                      </a:endParaRPr>
                    </a:p>
                    <a:p>
                      <a:pPr marL="0" lvl="0" indent="0" algn="ctr">
                        <a:spcBef>
                          <a:spcPts val="0"/>
                        </a:spcBef>
                        <a:spcAft>
                          <a:spcPts val="0"/>
                        </a:spcAft>
                        <a:buNone/>
                      </a:pPr>
                      <a:r>
                        <a:rPr lang="en-GB" sz="1100" b="1" dirty="0">
                          <a:solidFill>
                            <a:srgbClr val="666666"/>
                          </a:solidFill>
                          <a:highlight>
                            <a:schemeClr val="lt2"/>
                          </a:highlight>
                          <a:latin typeface="Maven Pro" panose="00000500000000000000"/>
                          <a:ea typeface="Maven Pro" panose="00000500000000000000"/>
                          <a:cs typeface="Maven Pro" panose="00000500000000000000"/>
                          <a:sym typeface="Maven Pro" panose="00000500000000000000"/>
                        </a:rPr>
                        <a:t>Loss</a:t>
                      </a:r>
                      <a:endParaRPr sz="1100" b="1" dirty="0">
                        <a:solidFill>
                          <a:srgbClr val="666666"/>
                        </a:solidFill>
                        <a:highlight>
                          <a:schemeClr val="lt2"/>
                        </a:highlight>
                        <a:latin typeface="Maven Pro" panose="00000500000000000000"/>
                        <a:ea typeface="Maven Pro" panose="00000500000000000000"/>
                        <a:cs typeface="Maven Pro" panose="00000500000000000000"/>
                        <a:sym typeface="Maven Pro" panose="00000500000000000000"/>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tr>
              <a:tr h="542079">
                <a:tc>
                  <a:txBody>
                    <a:bodyPr/>
                    <a:lstStyle/>
                    <a:p>
                      <a:pPr marL="0" lvl="0" indent="0" algn="ctr">
                        <a:spcBef>
                          <a:spcPts val="0"/>
                        </a:spcBef>
                        <a:spcAft>
                          <a:spcPts val="0"/>
                        </a:spcAft>
                        <a:buNone/>
                      </a:pPr>
                      <a:r>
                        <a:rPr lang="en-GB" sz="1100" b="1" dirty="0">
                          <a:latin typeface="Maven Pro" panose="00000500000000000000"/>
                          <a:ea typeface="Maven Pro" panose="00000500000000000000"/>
                          <a:cs typeface="Maven Pro" panose="00000500000000000000"/>
                          <a:sym typeface="Maven Pro" panose="00000500000000000000"/>
                        </a:rPr>
                        <a:t>Model 1</a:t>
                      </a:r>
                      <a:endParaRPr sz="1100" b="1" dirty="0">
                        <a:latin typeface="Maven Pro" panose="00000500000000000000"/>
                        <a:ea typeface="Maven Pro" panose="00000500000000000000"/>
                        <a:cs typeface="Maven Pro" panose="00000500000000000000"/>
                        <a:sym typeface="Maven Pro" panose="00000500000000000000"/>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tc>
                  <a:txBody>
                    <a:bodyPr/>
                    <a:lstStyle/>
                    <a:p>
                      <a:pPr marL="0" lvl="0" indent="0" algn="ctr">
                        <a:spcBef>
                          <a:spcPts val="0"/>
                        </a:spcBef>
                        <a:spcAft>
                          <a:spcPts val="0"/>
                        </a:spcAft>
                        <a:buNone/>
                      </a:pPr>
                      <a:r>
                        <a:rPr lang="en-GB" sz="1100" b="1" dirty="0">
                          <a:latin typeface="Maven Pro" panose="00000500000000000000"/>
                          <a:ea typeface="Maven Pro" panose="00000500000000000000"/>
                          <a:cs typeface="Maven Pro" panose="00000500000000000000"/>
                          <a:sym typeface="Maven Pro" panose="00000500000000000000"/>
                        </a:rPr>
                        <a:t>79.72%</a:t>
                      </a:r>
                      <a:endParaRPr sz="1100" b="1" dirty="0">
                        <a:latin typeface="Maven Pro" panose="00000500000000000000"/>
                        <a:ea typeface="Maven Pro" panose="00000500000000000000"/>
                        <a:cs typeface="Maven Pro" panose="00000500000000000000"/>
                        <a:sym typeface="Maven Pro" panose="00000500000000000000"/>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tc>
                  <a:txBody>
                    <a:bodyPr/>
                    <a:lstStyle/>
                    <a:p>
                      <a:pPr marL="0" lvl="0" indent="0" algn="ctr">
                        <a:spcBef>
                          <a:spcPts val="0"/>
                        </a:spcBef>
                        <a:spcAft>
                          <a:spcPts val="0"/>
                        </a:spcAft>
                        <a:buNone/>
                      </a:pPr>
                      <a:r>
                        <a:rPr lang="en-GB" sz="1100" b="1" dirty="0">
                          <a:latin typeface="Maven Pro" panose="00000500000000000000"/>
                          <a:ea typeface="Maven Pro" panose="00000500000000000000"/>
                          <a:cs typeface="Maven Pro" panose="00000500000000000000"/>
                          <a:sym typeface="Maven Pro" panose="00000500000000000000"/>
                        </a:rPr>
                        <a:t>62.14%</a:t>
                      </a:r>
                      <a:endParaRPr sz="1100" b="1" dirty="0">
                        <a:latin typeface="Maven Pro" panose="00000500000000000000"/>
                        <a:ea typeface="Maven Pro" panose="00000500000000000000"/>
                        <a:cs typeface="Maven Pro" panose="00000500000000000000"/>
                        <a:sym typeface="Maven Pro" panose="00000500000000000000"/>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tc>
                  <a:txBody>
                    <a:bodyPr/>
                    <a:lstStyle/>
                    <a:p>
                      <a:pPr marL="0" lvl="0" indent="0" algn="ctr">
                        <a:spcBef>
                          <a:spcPts val="0"/>
                        </a:spcBef>
                        <a:spcAft>
                          <a:spcPts val="0"/>
                        </a:spcAft>
                        <a:buNone/>
                      </a:pPr>
                      <a:r>
                        <a:rPr lang="en-GB" sz="1100" b="1" dirty="0">
                          <a:latin typeface="Maven Pro" panose="00000500000000000000"/>
                          <a:ea typeface="Maven Pro" panose="00000500000000000000"/>
                          <a:cs typeface="Maven Pro" panose="00000500000000000000"/>
                          <a:sym typeface="Maven Pro" panose="00000500000000000000"/>
                        </a:rPr>
                        <a:t>0.57</a:t>
                      </a:r>
                      <a:endParaRPr sz="1100" b="1" dirty="0">
                        <a:latin typeface="Maven Pro" panose="00000500000000000000"/>
                        <a:ea typeface="Maven Pro" panose="00000500000000000000"/>
                        <a:cs typeface="Maven Pro" panose="00000500000000000000"/>
                        <a:sym typeface="Maven Pro" panose="00000500000000000000"/>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tc>
                  <a:txBody>
                    <a:bodyPr/>
                    <a:lstStyle/>
                    <a:p>
                      <a:pPr marL="0" lvl="0" indent="0" algn="ctr">
                        <a:spcBef>
                          <a:spcPts val="0"/>
                        </a:spcBef>
                        <a:spcAft>
                          <a:spcPts val="0"/>
                        </a:spcAft>
                        <a:buNone/>
                      </a:pPr>
                      <a:r>
                        <a:rPr lang="en-GB" sz="1100" b="1" dirty="0">
                          <a:latin typeface="Maven Pro" panose="00000500000000000000"/>
                          <a:ea typeface="Maven Pro" panose="00000500000000000000"/>
                          <a:cs typeface="Maven Pro" panose="00000500000000000000"/>
                          <a:sym typeface="Maven Pro" panose="00000500000000000000"/>
                        </a:rPr>
                        <a:t>0.6214</a:t>
                      </a:r>
                      <a:endParaRPr sz="1100" b="1" dirty="0">
                        <a:latin typeface="Maven Pro" panose="00000500000000000000"/>
                        <a:ea typeface="Maven Pro" panose="00000500000000000000"/>
                        <a:cs typeface="Maven Pro" panose="00000500000000000000"/>
                        <a:sym typeface="Maven Pro" panose="00000500000000000000"/>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tr>
              <a:tr h="542079">
                <a:tc>
                  <a:txBody>
                    <a:bodyPr/>
                    <a:lstStyle/>
                    <a:p>
                      <a:pPr marL="0" lvl="0" indent="0" algn="ctr" rtl="0">
                        <a:spcBef>
                          <a:spcPts val="0"/>
                        </a:spcBef>
                        <a:spcAft>
                          <a:spcPts val="0"/>
                        </a:spcAft>
                        <a:buNone/>
                      </a:pPr>
                      <a:r>
                        <a:rPr lang="en-GB" sz="1100" b="1">
                          <a:latin typeface="Maven Pro" panose="00000500000000000000"/>
                          <a:ea typeface="Maven Pro" panose="00000500000000000000"/>
                          <a:cs typeface="Maven Pro" panose="00000500000000000000"/>
                          <a:sym typeface="Maven Pro" panose="00000500000000000000"/>
                        </a:rPr>
                        <a:t>Model 2</a:t>
                      </a:r>
                      <a:endParaRPr sz="1100" b="1">
                        <a:latin typeface="Maven Pro" panose="00000500000000000000"/>
                        <a:ea typeface="Maven Pro" panose="00000500000000000000"/>
                        <a:cs typeface="Maven Pro" panose="00000500000000000000"/>
                        <a:sym typeface="Maven Pro" panose="00000500000000000000"/>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GB" sz="1100" b="1" dirty="0">
                          <a:latin typeface="Maven Pro" panose="00000500000000000000"/>
                          <a:ea typeface="Maven Pro" panose="00000500000000000000"/>
                          <a:cs typeface="Maven Pro" panose="00000500000000000000"/>
                          <a:sym typeface="Maven Pro" panose="00000500000000000000"/>
                        </a:rPr>
                        <a:t>78.36%</a:t>
                      </a:r>
                      <a:endParaRPr sz="1100" b="1" dirty="0">
                        <a:latin typeface="Maven Pro" panose="00000500000000000000"/>
                        <a:ea typeface="Maven Pro" panose="00000500000000000000"/>
                        <a:cs typeface="Maven Pro" panose="00000500000000000000"/>
                        <a:sym typeface="Maven Pro" panose="00000500000000000000"/>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GB" sz="1100" b="1" dirty="0">
                          <a:latin typeface="Maven Pro" panose="00000500000000000000"/>
                          <a:ea typeface="Maven Pro" panose="00000500000000000000"/>
                          <a:cs typeface="Maven Pro" panose="00000500000000000000"/>
                          <a:sym typeface="Maven Pro" panose="00000500000000000000"/>
                        </a:rPr>
                        <a:t>62.73%</a:t>
                      </a:r>
                      <a:endParaRPr sz="1100" b="1" dirty="0">
                        <a:latin typeface="Maven Pro" panose="00000500000000000000"/>
                        <a:ea typeface="Maven Pro" panose="00000500000000000000"/>
                        <a:cs typeface="Maven Pro" panose="00000500000000000000"/>
                        <a:sym typeface="Maven Pro" panose="00000500000000000000"/>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GB" sz="1100" b="1" dirty="0">
                          <a:latin typeface="Maven Pro" panose="00000500000000000000"/>
                          <a:ea typeface="Maven Pro" panose="00000500000000000000"/>
                          <a:cs typeface="Maven Pro" panose="00000500000000000000"/>
                          <a:sym typeface="Maven Pro" panose="00000500000000000000"/>
                        </a:rPr>
                        <a:t>0.610</a:t>
                      </a:r>
                      <a:endParaRPr sz="1100" b="1" dirty="0">
                        <a:latin typeface="Maven Pro" panose="00000500000000000000"/>
                        <a:ea typeface="Maven Pro" panose="00000500000000000000"/>
                        <a:cs typeface="Maven Pro" panose="00000500000000000000"/>
                        <a:sym typeface="Maven Pro" panose="00000500000000000000"/>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GB" sz="1100" b="1" dirty="0">
                          <a:latin typeface="Maven Pro" panose="00000500000000000000"/>
                          <a:ea typeface="Maven Pro" panose="00000500000000000000"/>
                          <a:cs typeface="Maven Pro" panose="00000500000000000000"/>
                          <a:sym typeface="Maven Pro" panose="00000500000000000000"/>
                        </a:rPr>
                        <a:t>1.2982</a:t>
                      </a:r>
                      <a:endParaRPr sz="1100" b="1" dirty="0">
                        <a:latin typeface="Maven Pro" panose="00000500000000000000"/>
                        <a:ea typeface="Maven Pro" panose="00000500000000000000"/>
                        <a:cs typeface="Maven Pro" panose="00000500000000000000"/>
                        <a:sym typeface="Maven Pro" panose="00000500000000000000"/>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tr>
              <a:tr h="542079">
                <a:tc>
                  <a:txBody>
                    <a:bodyPr/>
                    <a:lstStyle/>
                    <a:p>
                      <a:pPr marL="0" lvl="0" indent="0" algn="ctr" rtl="0">
                        <a:spcBef>
                          <a:spcPts val="0"/>
                        </a:spcBef>
                        <a:spcAft>
                          <a:spcPts val="0"/>
                        </a:spcAft>
                        <a:buNone/>
                      </a:pPr>
                      <a:r>
                        <a:rPr lang="en-GB" sz="1100" b="1">
                          <a:latin typeface="Maven Pro" panose="00000500000000000000"/>
                          <a:ea typeface="Maven Pro" panose="00000500000000000000"/>
                          <a:cs typeface="Maven Pro" panose="00000500000000000000"/>
                          <a:sym typeface="Maven Pro" panose="00000500000000000000"/>
                        </a:rPr>
                        <a:t>Model 3</a:t>
                      </a:r>
                      <a:endParaRPr sz="1100" b="1">
                        <a:latin typeface="Maven Pro" panose="00000500000000000000"/>
                        <a:ea typeface="Maven Pro" panose="00000500000000000000"/>
                        <a:cs typeface="Maven Pro" panose="00000500000000000000"/>
                        <a:sym typeface="Maven Pro" panose="00000500000000000000"/>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GB" sz="1100" b="1" dirty="0">
                          <a:latin typeface="Maven Pro" panose="00000500000000000000"/>
                          <a:ea typeface="Maven Pro" panose="00000500000000000000"/>
                          <a:cs typeface="Maven Pro" panose="00000500000000000000"/>
                          <a:sym typeface="Maven Pro" panose="00000500000000000000"/>
                        </a:rPr>
                        <a:t>93.01%</a:t>
                      </a:r>
                      <a:endParaRPr sz="1100" b="1" dirty="0">
                        <a:latin typeface="Maven Pro" panose="00000500000000000000"/>
                        <a:ea typeface="Maven Pro" panose="00000500000000000000"/>
                        <a:cs typeface="Maven Pro" panose="00000500000000000000"/>
                        <a:sym typeface="Maven Pro" panose="00000500000000000000"/>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GB" sz="1100" b="1" dirty="0">
                          <a:latin typeface="Maven Pro" panose="00000500000000000000"/>
                          <a:ea typeface="Maven Pro" panose="00000500000000000000"/>
                          <a:cs typeface="Maven Pro" panose="00000500000000000000"/>
                          <a:sym typeface="Maven Pro" panose="00000500000000000000"/>
                        </a:rPr>
                        <a:t>72.93%</a:t>
                      </a:r>
                      <a:endParaRPr sz="1100" b="1" dirty="0">
                        <a:latin typeface="Maven Pro" panose="00000500000000000000"/>
                        <a:ea typeface="Maven Pro" panose="00000500000000000000"/>
                        <a:cs typeface="Maven Pro" panose="00000500000000000000"/>
                        <a:sym typeface="Maven Pro" panose="00000500000000000000"/>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GB" sz="1100" b="1" dirty="0">
                          <a:latin typeface="Maven Pro" panose="00000500000000000000"/>
                          <a:ea typeface="Maven Pro" panose="00000500000000000000"/>
                          <a:cs typeface="Maven Pro" panose="00000500000000000000"/>
                          <a:sym typeface="Maven Pro" panose="00000500000000000000"/>
                        </a:rPr>
                        <a:t>0.22</a:t>
                      </a:r>
                      <a:endParaRPr sz="1100" b="1" dirty="0">
                        <a:latin typeface="Maven Pro" panose="00000500000000000000"/>
                        <a:ea typeface="Maven Pro" panose="00000500000000000000"/>
                        <a:cs typeface="Maven Pro" panose="00000500000000000000"/>
                        <a:sym typeface="Maven Pro" panose="00000500000000000000"/>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GB" sz="1100" b="1" dirty="0">
                          <a:latin typeface="Maven Pro" panose="00000500000000000000"/>
                          <a:ea typeface="Maven Pro" panose="00000500000000000000"/>
                          <a:cs typeface="Maven Pro" panose="00000500000000000000"/>
                          <a:sym typeface="Maven Pro" panose="00000500000000000000"/>
                        </a:rPr>
                        <a:t>1.1419</a:t>
                      </a:r>
                      <a:endParaRPr sz="1100" b="1" dirty="0">
                        <a:latin typeface="Maven Pro" panose="00000500000000000000"/>
                        <a:ea typeface="Maven Pro" panose="00000500000000000000"/>
                        <a:cs typeface="Maven Pro" panose="00000500000000000000"/>
                        <a:sym typeface="Maven Pro" panose="00000500000000000000"/>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tr>
              <a:tr h="542079">
                <a:tc>
                  <a:txBody>
                    <a:bodyPr/>
                    <a:lstStyle/>
                    <a:p>
                      <a:pPr marL="0" lvl="0" indent="0" algn="ctr" rtl="0">
                        <a:spcBef>
                          <a:spcPts val="0"/>
                        </a:spcBef>
                        <a:spcAft>
                          <a:spcPts val="0"/>
                        </a:spcAft>
                        <a:buNone/>
                      </a:pPr>
                      <a:r>
                        <a:rPr lang="en-GB" sz="1100" b="1">
                          <a:latin typeface="Maven Pro" panose="00000500000000000000"/>
                          <a:ea typeface="Maven Pro" panose="00000500000000000000"/>
                          <a:cs typeface="Maven Pro" panose="00000500000000000000"/>
                          <a:sym typeface="Maven Pro" panose="00000500000000000000"/>
                        </a:rPr>
                        <a:t>Model 4</a:t>
                      </a:r>
                      <a:endParaRPr sz="1100" b="1">
                        <a:latin typeface="Maven Pro" panose="00000500000000000000"/>
                        <a:ea typeface="Maven Pro" panose="00000500000000000000"/>
                        <a:cs typeface="Maven Pro" panose="00000500000000000000"/>
                        <a:sym typeface="Maven Pro" panose="00000500000000000000"/>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GB" sz="1100" b="1">
                          <a:latin typeface="Maven Pro" panose="00000500000000000000"/>
                          <a:ea typeface="Maven Pro" panose="00000500000000000000"/>
                          <a:cs typeface="Maven Pro" panose="00000500000000000000"/>
                          <a:sym typeface="Maven Pro" panose="00000500000000000000"/>
                        </a:rPr>
                        <a:t>86.33%</a:t>
                      </a:r>
                      <a:endParaRPr sz="1100" b="1">
                        <a:latin typeface="Maven Pro" panose="00000500000000000000"/>
                        <a:ea typeface="Maven Pro" panose="00000500000000000000"/>
                        <a:cs typeface="Maven Pro" panose="00000500000000000000"/>
                        <a:sym typeface="Maven Pro" panose="00000500000000000000"/>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GB" sz="1100" b="1" dirty="0">
                          <a:latin typeface="Maven Pro" panose="00000500000000000000"/>
                          <a:ea typeface="Maven Pro" panose="00000500000000000000"/>
                          <a:cs typeface="Maven Pro" panose="00000500000000000000"/>
                          <a:sym typeface="Maven Pro" panose="00000500000000000000"/>
                        </a:rPr>
                        <a:t>80.17%</a:t>
                      </a:r>
                      <a:endParaRPr sz="1100" b="1" dirty="0">
                        <a:latin typeface="Maven Pro" panose="00000500000000000000"/>
                        <a:ea typeface="Maven Pro" panose="00000500000000000000"/>
                        <a:cs typeface="Maven Pro" panose="00000500000000000000"/>
                        <a:sym typeface="Maven Pro" panose="00000500000000000000"/>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GB" sz="1100" b="1" dirty="0">
                          <a:latin typeface="Maven Pro" panose="00000500000000000000"/>
                          <a:ea typeface="Maven Pro" panose="00000500000000000000"/>
                          <a:cs typeface="Maven Pro" panose="00000500000000000000"/>
                          <a:sym typeface="Maven Pro" panose="00000500000000000000"/>
                        </a:rPr>
                        <a:t>0.37</a:t>
                      </a:r>
                      <a:endParaRPr sz="1100" b="1" dirty="0">
                        <a:latin typeface="Maven Pro" panose="00000500000000000000"/>
                        <a:ea typeface="Maven Pro" panose="00000500000000000000"/>
                        <a:cs typeface="Maven Pro" panose="00000500000000000000"/>
                        <a:sym typeface="Maven Pro" panose="00000500000000000000"/>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GB" sz="1100" b="1" dirty="0">
                          <a:latin typeface="Maven Pro" panose="00000500000000000000"/>
                          <a:ea typeface="Maven Pro" panose="00000500000000000000"/>
                          <a:cs typeface="Maven Pro" panose="00000500000000000000"/>
                          <a:sym typeface="Maven Pro" panose="00000500000000000000"/>
                        </a:rPr>
                        <a:t>0.8017</a:t>
                      </a:r>
                      <a:endParaRPr sz="1100" b="1" dirty="0">
                        <a:latin typeface="Maven Pro" panose="00000500000000000000"/>
                        <a:ea typeface="Maven Pro" panose="00000500000000000000"/>
                        <a:cs typeface="Maven Pro" panose="00000500000000000000"/>
                        <a:sym typeface="Maven Pro" panose="00000500000000000000"/>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tr>
              <a:tr h="542079">
                <a:tc>
                  <a:txBody>
                    <a:bodyPr/>
                    <a:lstStyle/>
                    <a:p>
                      <a:pPr marL="0" lvl="0" indent="0" algn="ctr" rtl="0">
                        <a:spcBef>
                          <a:spcPts val="0"/>
                        </a:spcBef>
                        <a:spcAft>
                          <a:spcPts val="0"/>
                        </a:spcAft>
                        <a:buNone/>
                      </a:pPr>
                      <a:r>
                        <a:rPr lang="en-GB" sz="1100" b="1" dirty="0">
                          <a:latin typeface="Maven Pro" panose="00000500000000000000"/>
                          <a:ea typeface="Maven Pro" panose="00000500000000000000"/>
                          <a:cs typeface="Maven Pro" panose="00000500000000000000"/>
                          <a:sym typeface="Maven Pro" panose="00000500000000000000"/>
                        </a:rPr>
                        <a:t>Model 5</a:t>
                      </a:r>
                      <a:endParaRPr sz="1100" b="1" dirty="0">
                        <a:latin typeface="Maven Pro" panose="00000500000000000000"/>
                        <a:ea typeface="Maven Pro" panose="00000500000000000000"/>
                        <a:cs typeface="Maven Pro" panose="00000500000000000000"/>
                        <a:sym typeface="Maven Pro" panose="00000500000000000000"/>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GB" sz="1100" b="1">
                          <a:latin typeface="Maven Pro" panose="00000500000000000000"/>
                          <a:ea typeface="Maven Pro" panose="00000500000000000000"/>
                          <a:cs typeface="Maven Pro" panose="00000500000000000000"/>
                          <a:sym typeface="Maven Pro" panose="00000500000000000000"/>
                        </a:rPr>
                        <a:t>84.43%</a:t>
                      </a:r>
                      <a:endParaRPr sz="1100" b="1">
                        <a:latin typeface="Maven Pro" panose="00000500000000000000"/>
                        <a:ea typeface="Maven Pro" panose="00000500000000000000"/>
                        <a:cs typeface="Maven Pro" panose="00000500000000000000"/>
                        <a:sym typeface="Maven Pro" panose="00000500000000000000"/>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GB" sz="1100" b="1" dirty="0">
                          <a:latin typeface="Maven Pro" panose="00000500000000000000"/>
                          <a:ea typeface="Maven Pro" panose="00000500000000000000"/>
                          <a:cs typeface="Maven Pro" panose="00000500000000000000"/>
                          <a:sym typeface="Maven Pro" panose="00000500000000000000"/>
                        </a:rPr>
                        <a:t>82.30%</a:t>
                      </a:r>
                      <a:endParaRPr sz="1100" b="1" dirty="0">
                        <a:latin typeface="Maven Pro" panose="00000500000000000000"/>
                        <a:ea typeface="Maven Pro" panose="00000500000000000000"/>
                        <a:cs typeface="Maven Pro" panose="00000500000000000000"/>
                        <a:sym typeface="Maven Pro" panose="00000500000000000000"/>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GB" sz="1100" b="1" dirty="0">
                          <a:latin typeface="Maven Pro" panose="00000500000000000000"/>
                          <a:ea typeface="Maven Pro" panose="00000500000000000000"/>
                          <a:cs typeface="Maven Pro" panose="00000500000000000000"/>
                          <a:sym typeface="Maven Pro" panose="00000500000000000000"/>
                        </a:rPr>
                        <a:t>0.196</a:t>
                      </a:r>
                      <a:endParaRPr sz="1100" b="1" dirty="0">
                        <a:latin typeface="Maven Pro" panose="00000500000000000000"/>
                        <a:ea typeface="Maven Pro" panose="00000500000000000000"/>
                        <a:cs typeface="Maven Pro" panose="00000500000000000000"/>
                        <a:sym typeface="Maven Pro" panose="00000500000000000000"/>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GB" sz="1100" b="1" dirty="0">
                          <a:latin typeface="Maven Pro" panose="00000500000000000000"/>
                          <a:ea typeface="Maven Pro" panose="00000500000000000000"/>
                          <a:cs typeface="Maven Pro" panose="00000500000000000000"/>
                          <a:sym typeface="Maven Pro" panose="00000500000000000000"/>
                        </a:rPr>
                        <a:t>0.452</a:t>
                      </a:r>
                      <a:endParaRPr sz="1100" b="1" dirty="0">
                        <a:latin typeface="Maven Pro" panose="00000500000000000000"/>
                        <a:ea typeface="Maven Pro" panose="00000500000000000000"/>
                        <a:cs typeface="Maven Pro" panose="00000500000000000000"/>
                        <a:sym typeface="Maven Pro" panose="00000500000000000000"/>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tr>
              <a:tr h="542079">
                <a:tc>
                  <a:txBody>
                    <a:bodyPr/>
                    <a:lstStyle/>
                    <a:p>
                      <a:pPr marL="0" lvl="0" indent="0" algn="ctr" rtl="0">
                        <a:spcBef>
                          <a:spcPts val="0"/>
                        </a:spcBef>
                        <a:spcAft>
                          <a:spcPts val="0"/>
                        </a:spcAft>
                        <a:buNone/>
                      </a:pPr>
                      <a:r>
                        <a:rPr lang="en-GB" sz="1100" b="1" dirty="0">
                          <a:latin typeface="Maven Pro" panose="00000500000000000000"/>
                          <a:ea typeface="Maven Pro" panose="00000500000000000000"/>
                          <a:cs typeface="Maven Pro" panose="00000500000000000000"/>
                          <a:sym typeface="Maven Pro" panose="00000500000000000000"/>
                        </a:rPr>
                        <a:t>Model 6</a:t>
                      </a:r>
                      <a:endParaRPr sz="1100" b="1" dirty="0">
                        <a:latin typeface="Maven Pro" panose="00000500000000000000"/>
                        <a:ea typeface="Maven Pro" panose="00000500000000000000"/>
                        <a:cs typeface="Maven Pro" panose="00000500000000000000"/>
                        <a:sym typeface="Maven Pro" panose="00000500000000000000"/>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GB" sz="1100" b="1" dirty="0">
                          <a:latin typeface="Maven Pro" panose="00000500000000000000"/>
                          <a:ea typeface="Maven Pro" panose="00000500000000000000"/>
                          <a:cs typeface="Maven Pro" panose="00000500000000000000"/>
                          <a:sym typeface="Maven Pro" panose="00000500000000000000"/>
                        </a:rPr>
                        <a:t>93%</a:t>
                      </a:r>
                      <a:endParaRPr sz="1100" b="1" dirty="0">
                        <a:latin typeface="Maven Pro" panose="00000500000000000000"/>
                        <a:ea typeface="Maven Pro" panose="00000500000000000000"/>
                        <a:cs typeface="Maven Pro" panose="00000500000000000000"/>
                        <a:sym typeface="Maven Pro" panose="00000500000000000000"/>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GB" sz="1100" b="1">
                          <a:latin typeface="Maven Pro" panose="00000500000000000000"/>
                          <a:ea typeface="Maven Pro" panose="00000500000000000000"/>
                          <a:cs typeface="Maven Pro" panose="00000500000000000000"/>
                          <a:sym typeface="Maven Pro" panose="00000500000000000000"/>
                        </a:rPr>
                        <a:t>88.09%</a:t>
                      </a:r>
                      <a:endParaRPr sz="1100" b="1">
                        <a:latin typeface="Maven Pro" panose="00000500000000000000"/>
                        <a:ea typeface="Maven Pro" panose="00000500000000000000"/>
                        <a:cs typeface="Maven Pro" panose="00000500000000000000"/>
                        <a:sym typeface="Maven Pro" panose="00000500000000000000"/>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GB" sz="1100" b="1" dirty="0">
                          <a:latin typeface="Maven Pro" panose="00000500000000000000"/>
                          <a:ea typeface="Maven Pro" panose="00000500000000000000"/>
                          <a:cs typeface="Maven Pro" panose="00000500000000000000"/>
                          <a:sym typeface="Maven Pro" panose="00000500000000000000"/>
                        </a:rPr>
                        <a:t>0.196</a:t>
                      </a:r>
                      <a:endParaRPr sz="1100" b="1" dirty="0">
                        <a:latin typeface="Maven Pro" panose="00000500000000000000"/>
                        <a:ea typeface="Maven Pro" panose="00000500000000000000"/>
                        <a:cs typeface="Maven Pro" panose="00000500000000000000"/>
                        <a:sym typeface="Maven Pro" panose="00000500000000000000"/>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GB" sz="1100" b="1" dirty="0">
                          <a:latin typeface="Maven Pro" panose="00000500000000000000"/>
                          <a:ea typeface="Maven Pro" panose="00000500000000000000"/>
                          <a:cs typeface="Maven Pro" panose="00000500000000000000"/>
                          <a:sym typeface="Maven Pro" panose="00000500000000000000"/>
                        </a:rPr>
                        <a:t>0.4028</a:t>
                      </a:r>
                      <a:endParaRPr sz="1100" b="1" dirty="0">
                        <a:latin typeface="Maven Pro" panose="00000500000000000000"/>
                        <a:ea typeface="Maven Pro" panose="00000500000000000000"/>
                        <a:cs typeface="Maven Pro" panose="00000500000000000000"/>
                        <a:sym typeface="Maven Pro" panose="00000500000000000000"/>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tr>
            </a:tbl>
          </a:graphicData>
        </a:graphic>
      </p:graphicFrame>
      <p:pic>
        <p:nvPicPr>
          <p:cNvPr id="2" name="Picture 1"/>
          <p:cNvPicPr>
            <a:picLocks noChangeAspect="1"/>
          </p:cNvPicPr>
          <p:nvPr/>
        </p:nvPicPr>
        <p:blipFill>
          <a:blip r:embed="rId1"/>
          <a:stretch>
            <a:fillRect/>
          </a:stretch>
        </p:blipFill>
        <p:spPr>
          <a:xfrm>
            <a:off x="5044441" y="876299"/>
            <a:ext cx="3970020" cy="379455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376" name="Shape 376"/>
          <p:cNvSpPr txBox="1">
            <a:spLocks noGrp="1"/>
          </p:cNvSpPr>
          <p:nvPr>
            <p:ph type="title"/>
          </p:nvPr>
        </p:nvSpPr>
        <p:spPr>
          <a:xfrm>
            <a:off x="1388625" y="772725"/>
            <a:ext cx="6366900" cy="18633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en-GB"/>
              <a:t>Thank You!</a:t>
            </a:r>
            <a:endParaRPr lang="en-GB"/>
          </a:p>
        </p:txBody>
      </p:sp>
      <p:sp>
        <p:nvSpPr>
          <p:cNvPr id="377" name="Shape 377"/>
          <p:cNvSpPr txBox="1">
            <a:spLocks noGrp="1"/>
          </p:cNvSpPr>
          <p:nvPr>
            <p:ph type="body" idx="1"/>
          </p:nvPr>
        </p:nvSpPr>
        <p:spPr>
          <a:xfrm>
            <a:off x="1388625" y="2712300"/>
            <a:ext cx="6366900" cy="1111200"/>
          </a:xfrm>
          <a:prstGeom prst="rect">
            <a:avLst/>
          </a:prstGeom>
        </p:spPr>
        <p:txBody>
          <a:bodyPr spcFirstLastPara="1" wrap="square" lIns="91425" tIns="91425" rIns="91425" bIns="91425" anchor="t" anchorCtr="0">
            <a:noAutofit/>
          </a:bodyPr>
          <a:lstStyle/>
          <a:p>
            <a:pPr marL="0" lvl="0" indent="0">
              <a:spcBef>
                <a:spcPts val="0"/>
              </a:spcBef>
              <a:spcAft>
                <a:spcPts val="1600"/>
              </a:spcAft>
              <a:buNone/>
            </a:p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Shape 284"/>
          <p:cNvSpPr txBox="1">
            <a:spLocks noGrp="1"/>
          </p:cNvSpPr>
          <p:nvPr>
            <p:ph type="title"/>
          </p:nvPr>
        </p:nvSpPr>
        <p:spPr>
          <a:xfrm>
            <a:off x="1191650" y="104875"/>
            <a:ext cx="7672800" cy="8592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GB" sz="3000">
                <a:solidFill>
                  <a:srgbClr val="000000"/>
                </a:solidFill>
              </a:rPr>
              <a:t>About the Dataset:</a:t>
            </a:r>
            <a:endParaRPr sz="3000">
              <a:solidFill>
                <a:srgbClr val="000000"/>
              </a:solidFill>
            </a:endParaRPr>
          </a:p>
          <a:p>
            <a:pPr marL="0" lvl="0" indent="0">
              <a:spcBef>
                <a:spcPts val="0"/>
              </a:spcBef>
              <a:spcAft>
                <a:spcPts val="0"/>
              </a:spcAft>
              <a:buNone/>
            </a:pPr>
            <a:r>
              <a:rPr lang="en-GB" sz="1800">
                <a:solidFill>
                  <a:srgbClr val="666666"/>
                </a:solidFill>
              </a:rPr>
              <a:t>What is CIFAR-10?</a:t>
            </a:r>
            <a:endParaRPr sz="1800">
              <a:solidFill>
                <a:srgbClr val="666666"/>
              </a:solidFill>
            </a:endParaRPr>
          </a:p>
        </p:txBody>
      </p:sp>
      <p:sp>
        <p:nvSpPr>
          <p:cNvPr id="285" name="Shape 285"/>
          <p:cNvSpPr txBox="1">
            <a:spLocks noGrp="1"/>
          </p:cNvSpPr>
          <p:nvPr>
            <p:ph type="body" idx="1"/>
          </p:nvPr>
        </p:nvSpPr>
        <p:spPr>
          <a:xfrm>
            <a:off x="1191650" y="1012400"/>
            <a:ext cx="7854900" cy="18396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GB" sz="1800">
                <a:solidFill>
                  <a:srgbClr val="000000"/>
                </a:solidFill>
                <a:latin typeface="Maven Pro" panose="00000500000000000000"/>
                <a:ea typeface="Maven Pro" panose="00000500000000000000"/>
                <a:cs typeface="Maven Pro" panose="00000500000000000000"/>
                <a:sym typeface="Maven Pro" panose="00000500000000000000"/>
              </a:rPr>
              <a:t>The CIFAR-10 dataset consists of 60,000 32X32 images which are divided into 10 categories (airplane, automobile, bird, cat, etc.) and each category has 6000 images. The images are split in train and test.</a:t>
            </a:r>
            <a:endParaRPr sz="1800">
              <a:solidFill>
                <a:srgbClr val="000000"/>
              </a:solidFill>
              <a:latin typeface="Maven Pro" panose="00000500000000000000"/>
              <a:ea typeface="Maven Pro" panose="00000500000000000000"/>
              <a:cs typeface="Maven Pro" panose="00000500000000000000"/>
              <a:sym typeface="Maven Pro" panose="00000500000000000000"/>
            </a:endParaRPr>
          </a:p>
          <a:p>
            <a:pPr marL="0" lvl="0" indent="0" algn="just">
              <a:spcBef>
                <a:spcPts val="0"/>
              </a:spcBef>
              <a:spcAft>
                <a:spcPts val="0"/>
              </a:spcAft>
              <a:buNone/>
            </a:pPr>
            <a:r>
              <a:rPr lang="en-GB" sz="1800" b="1">
                <a:solidFill>
                  <a:srgbClr val="000000"/>
                </a:solidFill>
                <a:latin typeface="Maven Pro" panose="00000500000000000000"/>
                <a:ea typeface="Maven Pro" panose="00000500000000000000"/>
                <a:cs typeface="Maven Pro" panose="00000500000000000000"/>
                <a:sym typeface="Maven Pro" panose="00000500000000000000"/>
              </a:rPr>
              <a:t>Train- 50,000 observations</a:t>
            </a:r>
            <a:endParaRPr sz="1800" b="1">
              <a:solidFill>
                <a:srgbClr val="000000"/>
              </a:solidFill>
              <a:latin typeface="Maven Pro" panose="00000500000000000000"/>
              <a:ea typeface="Maven Pro" panose="00000500000000000000"/>
              <a:cs typeface="Maven Pro" panose="00000500000000000000"/>
              <a:sym typeface="Maven Pro" panose="00000500000000000000"/>
            </a:endParaRPr>
          </a:p>
          <a:p>
            <a:pPr marL="0" lvl="0" indent="0" algn="just" rtl="0">
              <a:spcBef>
                <a:spcPts val="0"/>
              </a:spcBef>
              <a:spcAft>
                <a:spcPts val="0"/>
              </a:spcAft>
              <a:buNone/>
            </a:pPr>
            <a:r>
              <a:rPr lang="en-GB" sz="1800" b="1">
                <a:solidFill>
                  <a:srgbClr val="000000"/>
                </a:solidFill>
                <a:latin typeface="Maven Pro" panose="00000500000000000000"/>
                <a:ea typeface="Maven Pro" panose="00000500000000000000"/>
                <a:cs typeface="Maven Pro" panose="00000500000000000000"/>
                <a:sym typeface="Maven Pro" panose="00000500000000000000"/>
              </a:rPr>
              <a:t>Test- 10,000 observations</a:t>
            </a:r>
            <a:endParaRPr sz="1800" b="1">
              <a:solidFill>
                <a:srgbClr val="000000"/>
              </a:solidFill>
              <a:latin typeface="Maven Pro" panose="00000500000000000000"/>
              <a:ea typeface="Maven Pro" panose="00000500000000000000"/>
              <a:cs typeface="Maven Pro" panose="00000500000000000000"/>
              <a:sym typeface="Maven Pro" panose="00000500000000000000"/>
            </a:endParaRPr>
          </a:p>
          <a:p>
            <a:pPr marL="0" lvl="0" indent="0" algn="just">
              <a:spcBef>
                <a:spcPts val="0"/>
              </a:spcBef>
              <a:spcAft>
                <a:spcPts val="0"/>
              </a:spcAft>
              <a:buNone/>
            </a:pPr>
            <a:endParaRPr sz="1800" b="1">
              <a:solidFill>
                <a:srgbClr val="000000"/>
              </a:solidFill>
              <a:latin typeface="Maven Pro" panose="00000500000000000000"/>
              <a:ea typeface="Maven Pro" panose="00000500000000000000"/>
              <a:cs typeface="Maven Pro" panose="00000500000000000000"/>
              <a:sym typeface="Maven Pro" panose="00000500000000000000"/>
            </a:endParaRPr>
          </a:p>
          <a:p>
            <a:pPr marL="0" lvl="0" indent="0" algn="just">
              <a:spcBef>
                <a:spcPts val="0"/>
              </a:spcBef>
              <a:spcAft>
                <a:spcPts val="0"/>
              </a:spcAft>
              <a:buNone/>
            </a:pPr>
            <a:endParaRPr sz="1800">
              <a:solidFill>
                <a:srgbClr val="000000"/>
              </a:solidFill>
              <a:latin typeface="Maven Pro" panose="00000500000000000000"/>
              <a:ea typeface="Maven Pro" panose="00000500000000000000"/>
              <a:cs typeface="Maven Pro" panose="00000500000000000000"/>
              <a:sym typeface="Maven Pro" panose="00000500000000000000"/>
            </a:endParaRPr>
          </a:p>
          <a:p>
            <a:pPr marL="0" lvl="0" indent="0">
              <a:spcBef>
                <a:spcPts val="0"/>
              </a:spcBef>
              <a:spcAft>
                <a:spcPts val="0"/>
              </a:spcAft>
              <a:buNone/>
            </a:pPr>
            <a:endParaRPr sz="1800">
              <a:solidFill>
                <a:srgbClr val="000000"/>
              </a:solidFill>
            </a:endParaRPr>
          </a:p>
          <a:p>
            <a:pPr marL="0" lvl="0" indent="0">
              <a:spcBef>
                <a:spcPts val="1600"/>
              </a:spcBef>
              <a:spcAft>
                <a:spcPts val="0"/>
              </a:spcAft>
              <a:buNone/>
            </a:pPr>
            <a:endParaRPr sz="1800">
              <a:solidFill>
                <a:srgbClr val="FFFFFF"/>
              </a:solidFill>
            </a:endParaRPr>
          </a:p>
          <a:p>
            <a:pPr marL="0" lvl="0" indent="0">
              <a:spcBef>
                <a:spcPts val="1600"/>
              </a:spcBef>
              <a:spcAft>
                <a:spcPts val="1600"/>
              </a:spcAft>
              <a:buNone/>
            </a:pPr>
            <a:endParaRPr sz="1800">
              <a:solidFill>
                <a:srgbClr val="FFFFFF"/>
              </a:solidFill>
            </a:endParaRPr>
          </a:p>
        </p:txBody>
      </p:sp>
      <p:sp>
        <p:nvSpPr>
          <p:cNvPr id="286" name="Shape 286"/>
          <p:cNvSpPr txBox="1"/>
          <p:nvPr/>
        </p:nvSpPr>
        <p:spPr>
          <a:xfrm>
            <a:off x="1191650" y="2997350"/>
            <a:ext cx="7776300" cy="1839600"/>
          </a:xfrm>
          <a:prstGeom prst="rect">
            <a:avLst/>
          </a:prstGeom>
          <a:noFill/>
          <a:ln>
            <a:noFill/>
          </a:ln>
        </p:spPr>
        <p:txBody>
          <a:bodyPr spcFirstLastPara="1" wrap="square" lIns="91425" tIns="91425" rIns="91425" bIns="91425" anchor="t" anchorCtr="0">
            <a:noAutofit/>
          </a:bodyPr>
          <a:lstStyle/>
          <a:p>
            <a:pPr marL="0" lvl="0" indent="0" algn="just" rtl="0">
              <a:lnSpc>
                <a:spcPct val="115000"/>
              </a:lnSpc>
              <a:spcBef>
                <a:spcPts val="0"/>
              </a:spcBef>
              <a:spcAft>
                <a:spcPts val="0"/>
              </a:spcAft>
              <a:buNone/>
            </a:pPr>
            <a:r>
              <a:rPr lang="en-GB" sz="1800" b="1">
                <a:solidFill>
                  <a:srgbClr val="434343"/>
                </a:solidFill>
                <a:latin typeface="Maven Pro" panose="00000500000000000000"/>
                <a:ea typeface="Maven Pro" panose="00000500000000000000"/>
                <a:cs typeface="Maven Pro" panose="00000500000000000000"/>
                <a:sym typeface="Maven Pro" panose="00000500000000000000"/>
              </a:rPr>
              <a:t>Library used for processing CIFAR-10 dataset:</a:t>
            </a:r>
            <a:endParaRPr sz="1800" b="1">
              <a:solidFill>
                <a:srgbClr val="434343"/>
              </a:solidFill>
              <a:latin typeface="Maven Pro" panose="00000500000000000000"/>
              <a:ea typeface="Maven Pro" panose="00000500000000000000"/>
              <a:cs typeface="Maven Pro" panose="00000500000000000000"/>
              <a:sym typeface="Maven Pro" panose="00000500000000000000"/>
            </a:endParaRPr>
          </a:p>
          <a:p>
            <a:pPr marL="0" lvl="0" indent="0" algn="just" rtl="0">
              <a:lnSpc>
                <a:spcPct val="115000"/>
              </a:lnSpc>
              <a:spcBef>
                <a:spcPts val="0"/>
              </a:spcBef>
              <a:spcAft>
                <a:spcPts val="0"/>
              </a:spcAft>
              <a:buNone/>
            </a:pPr>
            <a:r>
              <a:rPr lang="en-GB" sz="1800">
                <a:latin typeface="Maven Pro" panose="00000500000000000000"/>
                <a:ea typeface="Maven Pro" panose="00000500000000000000"/>
                <a:cs typeface="Maven Pro" panose="00000500000000000000"/>
                <a:sym typeface="Maven Pro" panose="00000500000000000000"/>
              </a:rPr>
              <a:t>Keras is a high-level neural networks API, which runs on Python and uses TensorFlow in the background. It allows for fast prototyping.</a:t>
            </a:r>
            <a:endParaRPr sz="1800">
              <a:latin typeface="Maven Pro" panose="00000500000000000000"/>
              <a:ea typeface="Maven Pro" panose="00000500000000000000"/>
              <a:cs typeface="Maven Pro" panose="00000500000000000000"/>
              <a:sym typeface="Maven Pro" panose="0000050000000000000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Shape 291"/>
          <p:cNvSpPr txBox="1">
            <a:spLocks noGrp="1"/>
          </p:cNvSpPr>
          <p:nvPr>
            <p:ph type="title"/>
          </p:nvPr>
        </p:nvSpPr>
        <p:spPr>
          <a:xfrm>
            <a:off x="1210225" y="108925"/>
            <a:ext cx="7124100" cy="5649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GB">
                <a:solidFill>
                  <a:srgbClr val="000000"/>
                </a:solidFill>
              </a:rPr>
              <a:t>Convolution Neural Network:</a:t>
            </a:r>
            <a:endParaRPr>
              <a:solidFill>
                <a:srgbClr val="000000"/>
              </a:solidFill>
            </a:endParaRPr>
          </a:p>
        </p:txBody>
      </p:sp>
      <p:sp>
        <p:nvSpPr>
          <p:cNvPr id="292" name="Shape 292"/>
          <p:cNvSpPr txBox="1">
            <a:spLocks noGrp="1"/>
          </p:cNvSpPr>
          <p:nvPr>
            <p:ph type="body" idx="1"/>
          </p:nvPr>
        </p:nvSpPr>
        <p:spPr>
          <a:xfrm>
            <a:off x="1210225" y="673825"/>
            <a:ext cx="7745400" cy="39720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GB" sz="1800">
                <a:solidFill>
                  <a:srgbClr val="000000"/>
                </a:solidFill>
                <a:latin typeface="Maven Pro" panose="00000500000000000000"/>
                <a:ea typeface="Maven Pro" panose="00000500000000000000"/>
                <a:cs typeface="Maven Pro" panose="00000500000000000000"/>
                <a:sym typeface="Maven Pro" panose="00000500000000000000"/>
              </a:rPr>
              <a:t>CNNs are one of the most commonly used Neural Networks for Image Classification and Recognition. This is the technique that we are going to use on the CIFAR-10 dataset to classify images in one of the 10 categories.</a:t>
            </a:r>
            <a:endParaRPr sz="1800">
              <a:solidFill>
                <a:srgbClr val="000000"/>
              </a:solidFill>
              <a:latin typeface="Maven Pro" panose="00000500000000000000"/>
              <a:ea typeface="Maven Pro" panose="00000500000000000000"/>
              <a:cs typeface="Maven Pro" panose="00000500000000000000"/>
              <a:sym typeface="Maven Pro" panose="00000500000000000000"/>
            </a:endParaRPr>
          </a:p>
          <a:p>
            <a:pPr marL="0" lvl="0" indent="0">
              <a:spcBef>
                <a:spcPts val="1600"/>
              </a:spcBef>
              <a:spcAft>
                <a:spcPts val="0"/>
              </a:spcAft>
              <a:buNone/>
            </a:pPr>
            <a:r>
              <a:rPr lang="en-GB" sz="1800">
                <a:solidFill>
                  <a:srgbClr val="000000"/>
                </a:solidFill>
                <a:latin typeface="Maven Pro" panose="00000500000000000000"/>
                <a:ea typeface="Maven Pro" panose="00000500000000000000"/>
                <a:cs typeface="Maven Pro" panose="00000500000000000000"/>
                <a:sym typeface="Maven Pro" panose="00000500000000000000"/>
              </a:rPr>
              <a:t>CNN has 4 steps:</a:t>
            </a:r>
            <a:endParaRPr sz="1800">
              <a:solidFill>
                <a:srgbClr val="000000"/>
              </a:solidFill>
              <a:latin typeface="Maven Pro" panose="00000500000000000000"/>
              <a:ea typeface="Maven Pro" panose="00000500000000000000"/>
              <a:cs typeface="Maven Pro" panose="00000500000000000000"/>
              <a:sym typeface="Maven Pro" panose="00000500000000000000"/>
            </a:endParaRPr>
          </a:p>
          <a:p>
            <a:pPr marL="457200" lvl="0" indent="-342900" rtl="0">
              <a:spcBef>
                <a:spcPts val="1600"/>
              </a:spcBef>
              <a:spcAft>
                <a:spcPts val="0"/>
              </a:spcAft>
              <a:buClr>
                <a:srgbClr val="000000"/>
              </a:buClr>
              <a:buSzPts val="1800"/>
              <a:buFont typeface="Maven Pro" panose="00000500000000000000"/>
              <a:buAutoNum type="arabicPeriod"/>
            </a:pPr>
            <a:r>
              <a:rPr lang="en-GB" sz="1800" b="1">
                <a:solidFill>
                  <a:srgbClr val="000000"/>
                </a:solidFill>
                <a:latin typeface="Maven Pro" panose="00000500000000000000"/>
                <a:ea typeface="Maven Pro" panose="00000500000000000000"/>
                <a:cs typeface="Maven Pro" panose="00000500000000000000"/>
                <a:sym typeface="Maven Pro" panose="00000500000000000000"/>
              </a:rPr>
              <a:t>Convolution</a:t>
            </a:r>
            <a:endParaRPr sz="1800" b="1">
              <a:solidFill>
                <a:srgbClr val="000000"/>
              </a:solidFill>
              <a:latin typeface="Maven Pro" panose="00000500000000000000"/>
              <a:ea typeface="Maven Pro" panose="00000500000000000000"/>
              <a:cs typeface="Maven Pro" panose="00000500000000000000"/>
              <a:sym typeface="Maven Pro" panose="00000500000000000000"/>
            </a:endParaRPr>
          </a:p>
          <a:p>
            <a:pPr marL="457200" lvl="0" indent="-342900" rtl="0">
              <a:spcBef>
                <a:spcPts val="0"/>
              </a:spcBef>
              <a:spcAft>
                <a:spcPts val="0"/>
              </a:spcAft>
              <a:buClr>
                <a:srgbClr val="000000"/>
              </a:buClr>
              <a:buSzPts val="1800"/>
              <a:buFont typeface="Maven Pro" panose="00000500000000000000"/>
              <a:buAutoNum type="arabicPeriod"/>
            </a:pPr>
            <a:r>
              <a:rPr lang="en-GB" sz="1800" b="1">
                <a:solidFill>
                  <a:srgbClr val="000000"/>
                </a:solidFill>
                <a:latin typeface="Maven Pro" panose="00000500000000000000"/>
                <a:ea typeface="Maven Pro" panose="00000500000000000000"/>
                <a:cs typeface="Maven Pro" panose="00000500000000000000"/>
                <a:sym typeface="Maven Pro" panose="00000500000000000000"/>
              </a:rPr>
              <a:t>Activation Function</a:t>
            </a:r>
            <a:endParaRPr sz="1800" b="1">
              <a:solidFill>
                <a:srgbClr val="000000"/>
              </a:solidFill>
              <a:latin typeface="Maven Pro" panose="00000500000000000000"/>
              <a:ea typeface="Maven Pro" panose="00000500000000000000"/>
              <a:cs typeface="Maven Pro" panose="00000500000000000000"/>
              <a:sym typeface="Maven Pro" panose="00000500000000000000"/>
            </a:endParaRPr>
          </a:p>
          <a:p>
            <a:pPr marL="457200" lvl="0" indent="-342900" rtl="0">
              <a:spcBef>
                <a:spcPts val="0"/>
              </a:spcBef>
              <a:spcAft>
                <a:spcPts val="0"/>
              </a:spcAft>
              <a:buClr>
                <a:srgbClr val="000000"/>
              </a:buClr>
              <a:buSzPts val="1800"/>
              <a:buFont typeface="Maven Pro" panose="00000500000000000000"/>
              <a:buAutoNum type="arabicPeriod"/>
            </a:pPr>
            <a:r>
              <a:rPr lang="en-GB" sz="1800" b="1">
                <a:solidFill>
                  <a:srgbClr val="000000"/>
                </a:solidFill>
                <a:latin typeface="Maven Pro" panose="00000500000000000000"/>
                <a:ea typeface="Maven Pro" panose="00000500000000000000"/>
                <a:cs typeface="Maven Pro" panose="00000500000000000000"/>
                <a:sym typeface="Maven Pro" panose="00000500000000000000"/>
              </a:rPr>
              <a:t>Pooling</a:t>
            </a:r>
            <a:endParaRPr sz="1800" b="1">
              <a:solidFill>
                <a:srgbClr val="000000"/>
              </a:solidFill>
              <a:latin typeface="Maven Pro" panose="00000500000000000000"/>
              <a:ea typeface="Maven Pro" panose="00000500000000000000"/>
              <a:cs typeface="Maven Pro" panose="00000500000000000000"/>
              <a:sym typeface="Maven Pro" panose="00000500000000000000"/>
            </a:endParaRPr>
          </a:p>
          <a:p>
            <a:pPr marL="457200" lvl="0" indent="-342900">
              <a:spcBef>
                <a:spcPts val="0"/>
              </a:spcBef>
              <a:spcAft>
                <a:spcPts val="0"/>
              </a:spcAft>
              <a:buClr>
                <a:srgbClr val="000000"/>
              </a:buClr>
              <a:buSzPts val="1800"/>
              <a:buFont typeface="Maven Pro" panose="00000500000000000000"/>
              <a:buAutoNum type="arabicPeriod"/>
            </a:pPr>
            <a:r>
              <a:rPr lang="en-GB" sz="1800" b="1">
                <a:solidFill>
                  <a:srgbClr val="000000"/>
                </a:solidFill>
                <a:latin typeface="Maven Pro" panose="00000500000000000000"/>
                <a:ea typeface="Maven Pro" panose="00000500000000000000"/>
                <a:cs typeface="Maven Pro" panose="00000500000000000000"/>
                <a:sym typeface="Maven Pro" panose="00000500000000000000"/>
              </a:rPr>
              <a:t>Fully Connected Layer - Dense Layer</a:t>
            </a:r>
            <a:endParaRPr sz="1800" b="1">
              <a:solidFill>
                <a:srgbClr val="000000"/>
              </a:solidFill>
              <a:latin typeface="Maven Pro" panose="00000500000000000000"/>
              <a:ea typeface="Maven Pro" panose="00000500000000000000"/>
              <a:cs typeface="Maven Pro" panose="00000500000000000000"/>
              <a:sym typeface="Maven Pro" panose="00000500000000000000"/>
            </a:endParaRPr>
          </a:p>
          <a:p>
            <a:pPr marL="0" lvl="0" indent="0">
              <a:spcBef>
                <a:spcPts val="1600"/>
              </a:spcBef>
              <a:spcAft>
                <a:spcPts val="1600"/>
              </a:spcAft>
              <a:buNone/>
            </a:p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Shape 297"/>
          <p:cNvSpPr txBox="1">
            <a:spLocks noGrp="1"/>
          </p:cNvSpPr>
          <p:nvPr>
            <p:ph type="title"/>
          </p:nvPr>
        </p:nvSpPr>
        <p:spPr>
          <a:xfrm>
            <a:off x="1198125" y="68575"/>
            <a:ext cx="7612500" cy="5325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GB">
                <a:solidFill>
                  <a:srgbClr val="000000"/>
                </a:solidFill>
              </a:rPr>
              <a:t>Model 1:</a:t>
            </a:r>
            <a:endParaRPr>
              <a:solidFill>
                <a:srgbClr val="000000"/>
              </a:solidFill>
            </a:endParaRPr>
          </a:p>
          <a:p>
            <a:pPr marL="0" lvl="0" indent="0">
              <a:spcBef>
                <a:spcPts val="0"/>
              </a:spcBef>
              <a:spcAft>
                <a:spcPts val="0"/>
              </a:spcAft>
              <a:buNone/>
            </a:pPr>
          </a:p>
        </p:txBody>
      </p:sp>
      <p:sp>
        <p:nvSpPr>
          <p:cNvPr id="298" name="Shape 298"/>
          <p:cNvSpPr txBox="1">
            <a:spLocks noGrp="1"/>
          </p:cNvSpPr>
          <p:nvPr>
            <p:ph type="body" idx="1"/>
          </p:nvPr>
        </p:nvSpPr>
        <p:spPr>
          <a:xfrm>
            <a:off x="1198125" y="601075"/>
            <a:ext cx="7878600" cy="43812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GB" sz="1800" b="1">
                <a:latin typeface="Maven Pro" panose="00000500000000000000"/>
                <a:ea typeface="Maven Pro" panose="00000500000000000000"/>
                <a:cs typeface="Maven Pro" panose="00000500000000000000"/>
                <a:sym typeface="Maven Pro" panose="00000500000000000000"/>
              </a:rPr>
              <a:t>Parameters Used :</a:t>
            </a:r>
            <a:endParaRPr sz="1800" b="1">
              <a:latin typeface="Maven Pro" panose="00000500000000000000"/>
              <a:ea typeface="Maven Pro" panose="00000500000000000000"/>
              <a:cs typeface="Maven Pro" panose="00000500000000000000"/>
              <a:sym typeface="Maven Pro" panose="00000500000000000000"/>
            </a:endParaRPr>
          </a:p>
          <a:p>
            <a:pPr marL="0" lvl="0" indent="0">
              <a:spcBef>
                <a:spcPts val="0"/>
              </a:spcBef>
              <a:spcAft>
                <a:spcPts val="0"/>
              </a:spcAft>
              <a:buNone/>
            </a:pPr>
            <a:endParaRPr sz="600" b="1">
              <a:latin typeface="Maven Pro" panose="00000500000000000000"/>
              <a:ea typeface="Maven Pro" panose="00000500000000000000"/>
              <a:cs typeface="Maven Pro" panose="00000500000000000000"/>
              <a:sym typeface="Maven Pro" panose="00000500000000000000"/>
            </a:endParaRPr>
          </a:p>
          <a:p>
            <a:pPr marL="0" lvl="0" indent="0" rtl="0">
              <a:lnSpc>
                <a:spcPct val="100000"/>
              </a:lnSpc>
              <a:spcBef>
                <a:spcPts val="0"/>
              </a:spcBef>
              <a:spcAft>
                <a:spcPts val="0"/>
              </a:spcAft>
              <a:buNone/>
            </a:pPr>
            <a:r>
              <a:rPr lang="en-GB" sz="1800">
                <a:latin typeface="Maven Pro" panose="00000500000000000000"/>
                <a:ea typeface="Maven Pro" panose="00000500000000000000"/>
                <a:cs typeface="Maven Pro" panose="00000500000000000000"/>
                <a:sym typeface="Maven Pro" panose="00000500000000000000"/>
              </a:rPr>
              <a:t>Number of convolution layers: 5</a:t>
            </a:r>
            <a:endParaRPr sz="1800">
              <a:latin typeface="Maven Pro" panose="00000500000000000000"/>
              <a:ea typeface="Maven Pro" panose="00000500000000000000"/>
              <a:cs typeface="Maven Pro" panose="00000500000000000000"/>
              <a:sym typeface="Maven Pro" panose="00000500000000000000"/>
            </a:endParaRPr>
          </a:p>
          <a:p>
            <a:pPr marL="0" lvl="0" indent="0" rtl="0">
              <a:lnSpc>
                <a:spcPct val="100000"/>
              </a:lnSpc>
              <a:spcBef>
                <a:spcPts val="0"/>
              </a:spcBef>
              <a:spcAft>
                <a:spcPts val="0"/>
              </a:spcAft>
              <a:buNone/>
            </a:pPr>
            <a:r>
              <a:rPr lang="en-GB" sz="1800">
                <a:latin typeface="Maven Pro" panose="00000500000000000000"/>
                <a:ea typeface="Maven Pro" panose="00000500000000000000"/>
                <a:cs typeface="Maven Pro" panose="00000500000000000000"/>
                <a:sym typeface="Maven Pro" panose="00000500000000000000"/>
              </a:rPr>
              <a:t>Number of pooling layers: 1</a:t>
            </a:r>
            <a:endParaRPr sz="1800">
              <a:latin typeface="Maven Pro" panose="00000500000000000000"/>
              <a:ea typeface="Maven Pro" panose="00000500000000000000"/>
              <a:cs typeface="Maven Pro" panose="00000500000000000000"/>
              <a:sym typeface="Maven Pro" panose="00000500000000000000"/>
            </a:endParaRPr>
          </a:p>
          <a:p>
            <a:pPr marL="0" lvl="0" indent="0">
              <a:lnSpc>
                <a:spcPct val="100000"/>
              </a:lnSpc>
              <a:spcBef>
                <a:spcPts val="0"/>
              </a:spcBef>
              <a:spcAft>
                <a:spcPts val="0"/>
              </a:spcAft>
              <a:buNone/>
            </a:pPr>
            <a:r>
              <a:rPr lang="en-GB" sz="1800">
                <a:latin typeface="Maven Pro" panose="00000500000000000000"/>
                <a:ea typeface="Maven Pro" panose="00000500000000000000"/>
                <a:cs typeface="Maven Pro" panose="00000500000000000000"/>
                <a:sym typeface="Maven Pro" panose="00000500000000000000"/>
              </a:rPr>
              <a:t>Number of dropout layers: 1</a:t>
            </a:r>
            <a:endParaRPr sz="1800">
              <a:latin typeface="Maven Pro" panose="00000500000000000000"/>
              <a:ea typeface="Maven Pro" panose="00000500000000000000"/>
              <a:cs typeface="Maven Pro" panose="00000500000000000000"/>
              <a:sym typeface="Maven Pro" panose="00000500000000000000"/>
            </a:endParaRPr>
          </a:p>
          <a:p>
            <a:pPr marL="0" lvl="0" indent="0" rtl="0">
              <a:lnSpc>
                <a:spcPct val="100000"/>
              </a:lnSpc>
              <a:spcBef>
                <a:spcPts val="0"/>
              </a:spcBef>
              <a:spcAft>
                <a:spcPts val="0"/>
              </a:spcAft>
              <a:buNone/>
            </a:pPr>
            <a:r>
              <a:rPr lang="en-GB" sz="1800">
                <a:latin typeface="Maven Pro" panose="00000500000000000000"/>
                <a:ea typeface="Maven Pro" panose="00000500000000000000"/>
                <a:cs typeface="Maven Pro" panose="00000500000000000000"/>
                <a:sym typeface="Maven Pro" panose="00000500000000000000"/>
              </a:rPr>
              <a:t>Activation Function: tanh</a:t>
            </a:r>
            <a:endParaRPr sz="1800">
              <a:latin typeface="Maven Pro" panose="00000500000000000000"/>
              <a:ea typeface="Maven Pro" panose="00000500000000000000"/>
              <a:cs typeface="Maven Pro" panose="00000500000000000000"/>
              <a:sym typeface="Maven Pro" panose="00000500000000000000"/>
            </a:endParaRPr>
          </a:p>
          <a:p>
            <a:pPr marL="0" lvl="0" indent="0">
              <a:lnSpc>
                <a:spcPct val="100000"/>
              </a:lnSpc>
              <a:spcBef>
                <a:spcPts val="0"/>
              </a:spcBef>
              <a:spcAft>
                <a:spcPts val="0"/>
              </a:spcAft>
              <a:buNone/>
            </a:pPr>
            <a:r>
              <a:rPr lang="en-GB" sz="1800">
                <a:latin typeface="Maven Pro" panose="00000500000000000000"/>
                <a:ea typeface="Maven Pro" panose="00000500000000000000"/>
                <a:cs typeface="Maven Pro" panose="00000500000000000000"/>
                <a:sym typeface="Maven Pro" panose="00000500000000000000"/>
              </a:rPr>
              <a:t>Optimizer: Adamax</a:t>
            </a:r>
            <a:endParaRPr sz="1800">
              <a:latin typeface="Maven Pro" panose="00000500000000000000"/>
              <a:ea typeface="Maven Pro" panose="00000500000000000000"/>
              <a:cs typeface="Maven Pro" panose="00000500000000000000"/>
              <a:sym typeface="Maven Pro" panose="00000500000000000000"/>
            </a:endParaRPr>
          </a:p>
          <a:p>
            <a:pPr marL="0" lvl="0" indent="0" rtl="0">
              <a:lnSpc>
                <a:spcPct val="100000"/>
              </a:lnSpc>
              <a:spcBef>
                <a:spcPts val="0"/>
              </a:spcBef>
              <a:spcAft>
                <a:spcPts val="0"/>
              </a:spcAft>
              <a:buNone/>
            </a:pPr>
            <a:r>
              <a:rPr lang="en-GB" sz="1800">
                <a:latin typeface="Maven Pro" panose="00000500000000000000"/>
                <a:ea typeface="Maven Pro" panose="00000500000000000000"/>
                <a:cs typeface="Maven Pro" panose="00000500000000000000"/>
                <a:sym typeface="Maven Pro" panose="00000500000000000000"/>
              </a:rPr>
              <a:t>Kernel Initialization: </a:t>
            </a:r>
            <a:endParaRPr sz="1800">
              <a:latin typeface="Maven Pro" panose="00000500000000000000"/>
              <a:ea typeface="Maven Pro" panose="00000500000000000000"/>
              <a:cs typeface="Maven Pro" panose="00000500000000000000"/>
              <a:sym typeface="Maven Pro" panose="00000500000000000000"/>
            </a:endParaRPr>
          </a:p>
          <a:p>
            <a:pPr marL="0" lvl="0" indent="0">
              <a:lnSpc>
                <a:spcPct val="100000"/>
              </a:lnSpc>
              <a:spcBef>
                <a:spcPts val="0"/>
              </a:spcBef>
              <a:spcAft>
                <a:spcPts val="0"/>
              </a:spcAft>
              <a:buNone/>
            </a:pPr>
            <a:r>
              <a:rPr lang="en-GB" sz="1800">
                <a:latin typeface="Maven Pro" panose="00000500000000000000"/>
                <a:ea typeface="Maven Pro" panose="00000500000000000000"/>
                <a:cs typeface="Maven Pro" panose="00000500000000000000"/>
                <a:sym typeface="Maven Pro" panose="00000500000000000000"/>
              </a:rPr>
              <a:t>random-normal </a:t>
            </a:r>
            <a:endParaRPr sz="1800">
              <a:latin typeface="Maven Pro" panose="00000500000000000000"/>
              <a:ea typeface="Maven Pro" panose="00000500000000000000"/>
              <a:cs typeface="Maven Pro" panose="00000500000000000000"/>
              <a:sym typeface="Maven Pro" panose="00000500000000000000"/>
            </a:endParaRPr>
          </a:p>
          <a:p>
            <a:pPr marL="0" lvl="0" indent="0" rtl="0">
              <a:lnSpc>
                <a:spcPct val="100000"/>
              </a:lnSpc>
              <a:spcBef>
                <a:spcPts val="0"/>
              </a:spcBef>
              <a:spcAft>
                <a:spcPts val="0"/>
              </a:spcAft>
              <a:buNone/>
            </a:pPr>
            <a:r>
              <a:rPr lang="en-GB" sz="1800">
                <a:latin typeface="Maven Pro" panose="00000500000000000000"/>
                <a:ea typeface="Maven Pro" panose="00000500000000000000"/>
                <a:cs typeface="Maven Pro" panose="00000500000000000000"/>
                <a:sym typeface="Maven Pro" panose="00000500000000000000"/>
              </a:rPr>
              <a:t>Epochs-50</a:t>
            </a:r>
            <a:endParaRPr sz="1800">
              <a:latin typeface="Maven Pro" panose="00000500000000000000"/>
              <a:ea typeface="Maven Pro" panose="00000500000000000000"/>
              <a:cs typeface="Maven Pro" panose="00000500000000000000"/>
              <a:sym typeface="Maven Pro" panose="00000500000000000000"/>
            </a:endParaRPr>
          </a:p>
          <a:p>
            <a:pPr marL="0" lvl="0" indent="0" rtl="0">
              <a:lnSpc>
                <a:spcPct val="100000"/>
              </a:lnSpc>
              <a:spcBef>
                <a:spcPts val="0"/>
              </a:spcBef>
              <a:spcAft>
                <a:spcPts val="0"/>
              </a:spcAft>
              <a:buNone/>
            </a:pPr>
            <a:r>
              <a:rPr lang="en-GB" sz="1800">
                <a:latin typeface="Maven Pro" panose="00000500000000000000"/>
                <a:ea typeface="Maven Pro" panose="00000500000000000000"/>
                <a:cs typeface="Maven Pro" panose="00000500000000000000"/>
                <a:sym typeface="Maven Pro" panose="00000500000000000000"/>
              </a:rPr>
              <a:t>Batch-size : 32</a:t>
            </a:r>
            <a:endParaRPr sz="1800">
              <a:latin typeface="Maven Pro" panose="00000500000000000000"/>
              <a:ea typeface="Maven Pro" panose="00000500000000000000"/>
              <a:cs typeface="Maven Pro" panose="00000500000000000000"/>
              <a:sym typeface="Maven Pro" panose="00000500000000000000"/>
            </a:endParaRPr>
          </a:p>
          <a:p>
            <a:pPr marL="0" lvl="0" indent="0" rtl="0">
              <a:lnSpc>
                <a:spcPct val="100000"/>
              </a:lnSpc>
              <a:spcBef>
                <a:spcPts val="0"/>
              </a:spcBef>
              <a:spcAft>
                <a:spcPts val="0"/>
              </a:spcAft>
              <a:buNone/>
            </a:pPr>
            <a:endParaRPr sz="1400">
              <a:latin typeface="Maven Pro" panose="00000500000000000000"/>
              <a:ea typeface="Maven Pro" panose="00000500000000000000"/>
              <a:cs typeface="Maven Pro" panose="00000500000000000000"/>
              <a:sym typeface="Maven Pro" panose="00000500000000000000"/>
            </a:endParaRPr>
          </a:p>
          <a:p>
            <a:pPr marL="0" lvl="0" indent="0" rtl="0">
              <a:lnSpc>
                <a:spcPct val="100000"/>
              </a:lnSpc>
              <a:spcBef>
                <a:spcPts val="0"/>
              </a:spcBef>
              <a:spcAft>
                <a:spcPts val="0"/>
              </a:spcAft>
              <a:buNone/>
            </a:pPr>
            <a:r>
              <a:rPr lang="en-GB" sz="1400" b="1">
                <a:latin typeface="Maven Pro" panose="00000500000000000000"/>
                <a:ea typeface="Maven Pro" panose="00000500000000000000"/>
                <a:cs typeface="Maven Pro" panose="00000500000000000000"/>
                <a:sym typeface="Maven Pro" panose="00000500000000000000"/>
              </a:rPr>
              <a:t>Accuracy: 79.72%</a:t>
            </a:r>
            <a:endParaRPr sz="1400" b="1">
              <a:latin typeface="Maven Pro" panose="00000500000000000000"/>
              <a:ea typeface="Maven Pro" panose="00000500000000000000"/>
              <a:cs typeface="Maven Pro" panose="00000500000000000000"/>
              <a:sym typeface="Maven Pro" panose="00000500000000000000"/>
            </a:endParaRPr>
          </a:p>
          <a:p>
            <a:pPr marL="0" lvl="0" indent="0" rtl="0">
              <a:lnSpc>
                <a:spcPct val="100000"/>
              </a:lnSpc>
              <a:spcBef>
                <a:spcPts val="0"/>
              </a:spcBef>
              <a:spcAft>
                <a:spcPts val="0"/>
              </a:spcAft>
              <a:buNone/>
            </a:pPr>
            <a:r>
              <a:rPr lang="en-GB" sz="1400" b="1">
                <a:latin typeface="Maven Pro" panose="00000500000000000000"/>
                <a:ea typeface="Maven Pro" panose="00000500000000000000"/>
                <a:cs typeface="Maven Pro" panose="00000500000000000000"/>
                <a:sym typeface="Maven Pro" panose="00000500000000000000"/>
              </a:rPr>
              <a:t>Validation Accuracy: 62.14%</a:t>
            </a:r>
            <a:endParaRPr sz="1400" b="1">
              <a:latin typeface="Maven Pro" panose="00000500000000000000"/>
              <a:ea typeface="Maven Pro" panose="00000500000000000000"/>
              <a:cs typeface="Maven Pro" panose="00000500000000000000"/>
              <a:sym typeface="Maven Pro" panose="00000500000000000000"/>
            </a:endParaRPr>
          </a:p>
          <a:p>
            <a:pPr marL="0" lvl="0" indent="0" rtl="0">
              <a:lnSpc>
                <a:spcPct val="100000"/>
              </a:lnSpc>
              <a:spcBef>
                <a:spcPts val="0"/>
              </a:spcBef>
              <a:spcAft>
                <a:spcPts val="0"/>
              </a:spcAft>
              <a:buNone/>
            </a:pPr>
            <a:endParaRPr sz="1400" b="1">
              <a:latin typeface="Maven Pro" panose="00000500000000000000"/>
              <a:ea typeface="Maven Pro" panose="00000500000000000000"/>
              <a:cs typeface="Maven Pro" panose="00000500000000000000"/>
              <a:sym typeface="Maven Pro" panose="00000500000000000000"/>
            </a:endParaRPr>
          </a:p>
          <a:p>
            <a:pPr marL="0" lvl="0" indent="0" rtl="0">
              <a:lnSpc>
                <a:spcPct val="100000"/>
              </a:lnSpc>
              <a:spcBef>
                <a:spcPts val="0"/>
              </a:spcBef>
              <a:spcAft>
                <a:spcPts val="0"/>
              </a:spcAft>
              <a:buNone/>
            </a:pPr>
            <a:r>
              <a:rPr lang="en-GB" sz="1400" b="1">
                <a:latin typeface="Maven Pro" panose="00000500000000000000"/>
                <a:ea typeface="Maven Pro" panose="00000500000000000000"/>
                <a:cs typeface="Maven Pro" panose="00000500000000000000"/>
                <a:sym typeface="Maven Pro" panose="00000500000000000000"/>
              </a:rPr>
              <a:t>Loss:0.579</a:t>
            </a:r>
            <a:endParaRPr sz="1400" b="1">
              <a:latin typeface="Maven Pro" panose="00000500000000000000"/>
              <a:ea typeface="Maven Pro" panose="00000500000000000000"/>
              <a:cs typeface="Maven Pro" panose="00000500000000000000"/>
              <a:sym typeface="Maven Pro" panose="00000500000000000000"/>
            </a:endParaRPr>
          </a:p>
          <a:p>
            <a:pPr marL="0" lvl="0" indent="0">
              <a:lnSpc>
                <a:spcPct val="100000"/>
              </a:lnSpc>
              <a:spcBef>
                <a:spcPts val="0"/>
              </a:spcBef>
              <a:spcAft>
                <a:spcPts val="0"/>
              </a:spcAft>
              <a:buNone/>
            </a:pPr>
            <a:r>
              <a:rPr lang="en-GB" sz="1400" b="1">
                <a:latin typeface="Maven Pro" panose="00000500000000000000"/>
                <a:ea typeface="Maven Pro" panose="00000500000000000000"/>
                <a:cs typeface="Maven Pro" panose="00000500000000000000"/>
                <a:sym typeface="Maven Pro" panose="00000500000000000000"/>
              </a:rPr>
              <a:t>Validation Loss:0.6214</a:t>
            </a:r>
            <a:endParaRPr sz="1400" b="1">
              <a:latin typeface="Maven Pro" panose="00000500000000000000"/>
              <a:ea typeface="Maven Pro" panose="00000500000000000000"/>
              <a:cs typeface="Maven Pro" panose="00000500000000000000"/>
              <a:sym typeface="Maven Pro" panose="00000500000000000000"/>
            </a:endParaRPr>
          </a:p>
          <a:p>
            <a:pPr marL="0" lvl="0" indent="0">
              <a:spcBef>
                <a:spcPts val="0"/>
              </a:spcBef>
              <a:spcAft>
                <a:spcPts val="1600"/>
              </a:spcAft>
              <a:buNone/>
            </a:pPr>
            <a:endParaRPr>
              <a:latin typeface="Maven Pro" panose="00000500000000000000"/>
              <a:ea typeface="Maven Pro" panose="00000500000000000000"/>
              <a:cs typeface="Maven Pro" panose="00000500000000000000"/>
              <a:sym typeface="Maven Pro" panose="00000500000000000000"/>
            </a:endParaRPr>
          </a:p>
        </p:txBody>
      </p:sp>
      <p:pic>
        <p:nvPicPr>
          <p:cNvPr id="299" name="Shape 299"/>
          <p:cNvPicPr preferRelativeResize="0"/>
          <p:nvPr/>
        </p:nvPicPr>
        <p:blipFill>
          <a:blip r:embed="rId1"/>
          <a:stretch>
            <a:fillRect/>
          </a:stretch>
        </p:blipFill>
        <p:spPr>
          <a:xfrm>
            <a:off x="4671500" y="601075"/>
            <a:ext cx="4222526" cy="1984800"/>
          </a:xfrm>
          <a:prstGeom prst="rect">
            <a:avLst/>
          </a:prstGeom>
          <a:noFill/>
          <a:ln>
            <a:noFill/>
          </a:ln>
        </p:spPr>
      </p:pic>
      <p:pic>
        <p:nvPicPr>
          <p:cNvPr id="300" name="Shape 300"/>
          <p:cNvPicPr preferRelativeResize="0"/>
          <p:nvPr/>
        </p:nvPicPr>
        <p:blipFill>
          <a:blip r:embed="rId2"/>
          <a:stretch>
            <a:fillRect/>
          </a:stretch>
        </p:blipFill>
        <p:spPr>
          <a:xfrm>
            <a:off x="4671500" y="2682700"/>
            <a:ext cx="4222524" cy="21058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Shape 305"/>
          <p:cNvSpPr txBox="1">
            <a:spLocks noGrp="1"/>
          </p:cNvSpPr>
          <p:nvPr>
            <p:ph type="title"/>
          </p:nvPr>
        </p:nvSpPr>
        <p:spPr>
          <a:xfrm>
            <a:off x="1186025" y="117000"/>
            <a:ext cx="7148400" cy="5325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GB">
                <a:solidFill>
                  <a:srgbClr val="000000"/>
                </a:solidFill>
              </a:rPr>
              <a:t>Model 2:</a:t>
            </a:r>
            <a:endParaRPr>
              <a:solidFill>
                <a:srgbClr val="000000"/>
              </a:solidFill>
            </a:endParaRPr>
          </a:p>
          <a:p>
            <a:pPr marL="0" lvl="0" indent="0" rtl="0">
              <a:spcBef>
                <a:spcPts val="0"/>
              </a:spcBef>
              <a:spcAft>
                <a:spcPts val="0"/>
              </a:spcAft>
              <a:buNone/>
            </a:pPr>
          </a:p>
        </p:txBody>
      </p:sp>
      <p:sp>
        <p:nvSpPr>
          <p:cNvPr id="306" name="Shape 306"/>
          <p:cNvSpPr txBox="1">
            <a:spLocks noGrp="1"/>
          </p:cNvSpPr>
          <p:nvPr>
            <p:ph type="body" idx="1"/>
          </p:nvPr>
        </p:nvSpPr>
        <p:spPr>
          <a:xfrm>
            <a:off x="1186025" y="649500"/>
            <a:ext cx="7794000" cy="44055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GB" sz="1800" b="1">
                <a:latin typeface="Maven Pro" panose="00000500000000000000"/>
                <a:ea typeface="Maven Pro" panose="00000500000000000000"/>
                <a:cs typeface="Maven Pro" panose="00000500000000000000"/>
                <a:sym typeface="Maven Pro" panose="00000500000000000000"/>
              </a:rPr>
              <a:t>Parameters Used :</a:t>
            </a:r>
            <a:endParaRPr sz="1800" b="1">
              <a:latin typeface="Maven Pro" panose="00000500000000000000"/>
              <a:ea typeface="Maven Pro" panose="00000500000000000000"/>
              <a:cs typeface="Maven Pro" panose="00000500000000000000"/>
              <a:sym typeface="Maven Pro" panose="00000500000000000000"/>
            </a:endParaRPr>
          </a:p>
          <a:p>
            <a:pPr marL="0" lvl="0" indent="0" rtl="0">
              <a:spcBef>
                <a:spcPts val="0"/>
              </a:spcBef>
              <a:spcAft>
                <a:spcPts val="0"/>
              </a:spcAft>
              <a:buNone/>
            </a:pPr>
            <a:endParaRPr sz="600" b="1">
              <a:latin typeface="Maven Pro" panose="00000500000000000000"/>
              <a:ea typeface="Maven Pro" panose="00000500000000000000"/>
              <a:cs typeface="Maven Pro" panose="00000500000000000000"/>
              <a:sym typeface="Maven Pro" panose="00000500000000000000"/>
            </a:endParaRPr>
          </a:p>
          <a:p>
            <a:pPr marL="0" lvl="0" indent="0" rtl="0">
              <a:lnSpc>
                <a:spcPct val="100000"/>
              </a:lnSpc>
              <a:spcBef>
                <a:spcPts val="0"/>
              </a:spcBef>
              <a:spcAft>
                <a:spcPts val="0"/>
              </a:spcAft>
              <a:buNone/>
            </a:pPr>
            <a:r>
              <a:rPr lang="en-GB" sz="1800">
                <a:latin typeface="Maven Pro" panose="00000500000000000000"/>
                <a:ea typeface="Maven Pro" panose="00000500000000000000"/>
                <a:cs typeface="Maven Pro" panose="00000500000000000000"/>
                <a:sym typeface="Maven Pro" panose="00000500000000000000"/>
              </a:rPr>
              <a:t>Number of convolution layers: 5</a:t>
            </a:r>
            <a:endParaRPr sz="1800">
              <a:latin typeface="Maven Pro" panose="00000500000000000000"/>
              <a:ea typeface="Maven Pro" panose="00000500000000000000"/>
              <a:cs typeface="Maven Pro" panose="00000500000000000000"/>
              <a:sym typeface="Maven Pro" panose="00000500000000000000"/>
            </a:endParaRPr>
          </a:p>
          <a:p>
            <a:pPr marL="0" lvl="0" indent="0" rtl="0">
              <a:lnSpc>
                <a:spcPct val="100000"/>
              </a:lnSpc>
              <a:spcBef>
                <a:spcPts val="0"/>
              </a:spcBef>
              <a:spcAft>
                <a:spcPts val="0"/>
              </a:spcAft>
              <a:buNone/>
            </a:pPr>
            <a:r>
              <a:rPr lang="en-GB" sz="1800">
                <a:latin typeface="Maven Pro" panose="00000500000000000000"/>
                <a:ea typeface="Maven Pro" panose="00000500000000000000"/>
                <a:cs typeface="Maven Pro" panose="00000500000000000000"/>
                <a:sym typeface="Maven Pro" panose="00000500000000000000"/>
              </a:rPr>
              <a:t>Number of pooling layers: 1</a:t>
            </a:r>
            <a:endParaRPr sz="1800">
              <a:latin typeface="Maven Pro" panose="00000500000000000000"/>
              <a:ea typeface="Maven Pro" panose="00000500000000000000"/>
              <a:cs typeface="Maven Pro" panose="00000500000000000000"/>
              <a:sym typeface="Maven Pro" panose="00000500000000000000"/>
            </a:endParaRPr>
          </a:p>
          <a:p>
            <a:pPr marL="0" lvl="0" indent="0" rtl="0">
              <a:lnSpc>
                <a:spcPct val="100000"/>
              </a:lnSpc>
              <a:spcBef>
                <a:spcPts val="0"/>
              </a:spcBef>
              <a:spcAft>
                <a:spcPts val="0"/>
              </a:spcAft>
              <a:buNone/>
            </a:pPr>
            <a:r>
              <a:rPr lang="en-GB" sz="1800">
                <a:latin typeface="Maven Pro" panose="00000500000000000000"/>
                <a:ea typeface="Maven Pro" panose="00000500000000000000"/>
                <a:cs typeface="Maven Pro" panose="00000500000000000000"/>
                <a:sym typeface="Maven Pro" panose="00000500000000000000"/>
              </a:rPr>
              <a:t>Number of dropout layers: 1</a:t>
            </a:r>
            <a:endParaRPr sz="1800">
              <a:latin typeface="Maven Pro" panose="00000500000000000000"/>
              <a:ea typeface="Maven Pro" panose="00000500000000000000"/>
              <a:cs typeface="Maven Pro" panose="00000500000000000000"/>
              <a:sym typeface="Maven Pro" panose="00000500000000000000"/>
            </a:endParaRPr>
          </a:p>
          <a:p>
            <a:pPr marL="0" lvl="0" indent="0" rtl="0">
              <a:lnSpc>
                <a:spcPct val="100000"/>
              </a:lnSpc>
              <a:spcBef>
                <a:spcPts val="0"/>
              </a:spcBef>
              <a:spcAft>
                <a:spcPts val="0"/>
              </a:spcAft>
              <a:buNone/>
            </a:pPr>
            <a:r>
              <a:rPr lang="en-GB" sz="1800">
                <a:latin typeface="Maven Pro" panose="00000500000000000000"/>
                <a:ea typeface="Maven Pro" panose="00000500000000000000"/>
                <a:cs typeface="Maven Pro" panose="00000500000000000000"/>
                <a:sym typeface="Maven Pro" panose="00000500000000000000"/>
              </a:rPr>
              <a:t>Activation Function: reLu</a:t>
            </a:r>
            <a:endParaRPr sz="1800">
              <a:latin typeface="Maven Pro" panose="00000500000000000000"/>
              <a:ea typeface="Maven Pro" panose="00000500000000000000"/>
              <a:cs typeface="Maven Pro" panose="00000500000000000000"/>
              <a:sym typeface="Maven Pro" panose="00000500000000000000"/>
            </a:endParaRPr>
          </a:p>
          <a:p>
            <a:pPr marL="0" lvl="0" indent="0" rtl="0">
              <a:lnSpc>
                <a:spcPct val="100000"/>
              </a:lnSpc>
              <a:spcBef>
                <a:spcPts val="0"/>
              </a:spcBef>
              <a:spcAft>
                <a:spcPts val="0"/>
              </a:spcAft>
              <a:buNone/>
            </a:pPr>
            <a:r>
              <a:rPr lang="en-GB" sz="1800">
                <a:latin typeface="Maven Pro" panose="00000500000000000000"/>
                <a:ea typeface="Maven Pro" panose="00000500000000000000"/>
                <a:cs typeface="Maven Pro" panose="00000500000000000000"/>
                <a:sym typeface="Maven Pro" panose="00000500000000000000"/>
              </a:rPr>
              <a:t>Optimizer: RMSProp</a:t>
            </a:r>
            <a:endParaRPr sz="1800">
              <a:latin typeface="Maven Pro" panose="00000500000000000000"/>
              <a:ea typeface="Maven Pro" panose="00000500000000000000"/>
              <a:cs typeface="Maven Pro" panose="00000500000000000000"/>
              <a:sym typeface="Maven Pro" panose="00000500000000000000"/>
            </a:endParaRPr>
          </a:p>
          <a:p>
            <a:pPr marL="0" lvl="0" indent="0" rtl="0">
              <a:lnSpc>
                <a:spcPct val="100000"/>
              </a:lnSpc>
              <a:spcBef>
                <a:spcPts val="0"/>
              </a:spcBef>
              <a:spcAft>
                <a:spcPts val="0"/>
              </a:spcAft>
              <a:buNone/>
            </a:pPr>
            <a:r>
              <a:rPr lang="en-GB" sz="1800">
                <a:latin typeface="Maven Pro" panose="00000500000000000000"/>
                <a:ea typeface="Maven Pro" panose="00000500000000000000"/>
                <a:cs typeface="Maven Pro" panose="00000500000000000000"/>
                <a:sym typeface="Maven Pro" panose="00000500000000000000"/>
              </a:rPr>
              <a:t>Kernel Initialization: </a:t>
            </a:r>
            <a:endParaRPr sz="1800">
              <a:latin typeface="Maven Pro" panose="00000500000000000000"/>
              <a:ea typeface="Maven Pro" panose="00000500000000000000"/>
              <a:cs typeface="Maven Pro" panose="00000500000000000000"/>
              <a:sym typeface="Maven Pro" panose="00000500000000000000"/>
            </a:endParaRPr>
          </a:p>
          <a:p>
            <a:pPr marL="0" lvl="0" indent="0" rtl="0">
              <a:lnSpc>
                <a:spcPct val="100000"/>
              </a:lnSpc>
              <a:spcBef>
                <a:spcPts val="0"/>
              </a:spcBef>
              <a:spcAft>
                <a:spcPts val="0"/>
              </a:spcAft>
              <a:buNone/>
            </a:pPr>
            <a:r>
              <a:rPr lang="en-GB" sz="1800">
                <a:latin typeface="Maven Pro" panose="00000500000000000000"/>
                <a:ea typeface="Maven Pro" panose="00000500000000000000"/>
                <a:cs typeface="Maven Pro" panose="00000500000000000000"/>
                <a:sym typeface="Maven Pro" panose="00000500000000000000"/>
              </a:rPr>
              <a:t>random_normal</a:t>
            </a:r>
            <a:endParaRPr sz="1800">
              <a:latin typeface="Maven Pro" panose="00000500000000000000"/>
              <a:ea typeface="Maven Pro" panose="00000500000000000000"/>
              <a:cs typeface="Maven Pro" panose="00000500000000000000"/>
              <a:sym typeface="Maven Pro" panose="00000500000000000000"/>
            </a:endParaRPr>
          </a:p>
          <a:p>
            <a:pPr marL="0" lvl="0" indent="0" rtl="0">
              <a:lnSpc>
                <a:spcPct val="100000"/>
              </a:lnSpc>
              <a:spcBef>
                <a:spcPts val="0"/>
              </a:spcBef>
              <a:spcAft>
                <a:spcPts val="0"/>
              </a:spcAft>
              <a:buNone/>
            </a:pPr>
            <a:r>
              <a:rPr lang="en-GB" sz="1800">
                <a:latin typeface="Maven Pro" panose="00000500000000000000"/>
                <a:ea typeface="Maven Pro" panose="00000500000000000000"/>
                <a:cs typeface="Maven Pro" panose="00000500000000000000"/>
                <a:sym typeface="Maven Pro" panose="00000500000000000000"/>
              </a:rPr>
              <a:t>Epochs-50</a:t>
            </a:r>
            <a:endParaRPr sz="1800">
              <a:latin typeface="Maven Pro" panose="00000500000000000000"/>
              <a:ea typeface="Maven Pro" panose="00000500000000000000"/>
              <a:cs typeface="Maven Pro" panose="00000500000000000000"/>
              <a:sym typeface="Maven Pro" panose="00000500000000000000"/>
            </a:endParaRPr>
          </a:p>
          <a:p>
            <a:pPr marL="0" lvl="0" indent="0" rtl="0">
              <a:lnSpc>
                <a:spcPct val="100000"/>
              </a:lnSpc>
              <a:spcBef>
                <a:spcPts val="0"/>
              </a:spcBef>
              <a:spcAft>
                <a:spcPts val="0"/>
              </a:spcAft>
              <a:buNone/>
            </a:pPr>
            <a:r>
              <a:rPr lang="en-GB" sz="1800">
                <a:latin typeface="Maven Pro" panose="00000500000000000000"/>
                <a:ea typeface="Maven Pro" panose="00000500000000000000"/>
                <a:cs typeface="Maven Pro" panose="00000500000000000000"/>
                <a:sym typeface="Maven Pro" panose="00000500000000000000"/>
              </a:rPr>
              <a:t>Batch-size : 500 </a:t>
            </a:r>
            <a:endParaRPr sz="1800">
              <a:latin typeface="Maven Pro" panose="00000500000000000000"/>
              <a:ea typeface="Maven Pro" panose="00000500000000000000"/>
              <a:cs typeface="Maven Pro" panose="00000500000000000000"/>
              <a:sym typeface="Maven Pro" panose="00000500000000000000"/>
            </a:endParaRPr>
          </a:p>
          <a:p>
            <a:pPr marL="0" lvl="0" indent="0" rtl="0">
              <a:lnSpc>
                <a:spcPct val="100000"/>
              </a:lnSpc>
              <a:spcBef>
                <a:spcPts val="0"/>
              </a:spcBef>
              <a:spcAft>
                <a:spcPts val="0"/>
              </a:spcAft>
              <a:buNone/>
            </a:pPr>
            <a:endParaRPr sz="1800">
              <a:latin typeface="Maven Pro" panose="00000500000000000000"/>
              <a:ea typeface="Maven Pro" panose="00000500000000000000"/>
              <a:cs typeface="Maven Pro" panose="00000500000000000000"/>
              <a:sym typeface="Maven Pro" panose="00000500000000000000"/>
            </a:endParaRPr>
          </a:p>
          <a:p>
            <a:pPr marL="0" lvl="0" indent="0" rtl="0">
              <a:lnSpc>
                <a:spcPct val="100000"/>
              </a:lnSpc>
              <a:spcBef>
                <a:spcPts val="0"/>
              </a:spcBef>
              <a:spcAft>
                <a:spcPts val="0"/>
              </a:spcAft>
              <a:buNone/>
            </a:pPr>
            <a:r>
              <a:rPr lang="en-GB" sz="1400" b="1">
                <a:latin typeface="Maven Pro" panose="00000500000000000000"/>
                <a:ea typeface="Maven Pro" panose="00000500000000000000"/>
                <a:cs typeface="Maven Pro" panose="00000500000000000000"/>
                <a:sym typeface="Maven Pro" panose="00000500000000000000"/>
              </a:rPr>
              <a:t>Accuracy: 78.36%</a:t>
            </a:r>
            <a:endParaRPr sz="1400" b="1">
              <a:latin typeface="Maven Pro" panose="00000500000000000000"/>
              <a:ea typeface="Maven Pro" panose="00000500000000000000"/>
              <a:cs typeface="Maven Pro" panose="00000500000000000000"/>
              <a:sym typeface="Maven Pro" panose="00000500000000000000"/>
            </a:endParaRPr>
          </a:p>
          <a:p>
            <a:pPr marL="0" lvl="0" indent="0" rtl="0">
              <a:lnSpc>
                <a:spcPct val="100000"/>
              </a:lnSpc>
              <a:spcBef>
                <a:spcPts val="0"/>
              </a:spcBef>
              <a:spcAft>
                <a:spcPts val="0"/>
              </a:spcAft>
              <a:buNone/>
            </a:pPr>
            <a:r>
              <a:rPr lang="en-GB" sz="1400" b="1">
                <a:latin typeface="Maven Pro" panose="00000500000000000000"/>
                <a:ea typeface="Maven Pro" panose="00000500000000000000"/>
                <a:cs typeface="Maven Pro" panose="00000500000000000000"/>
                <a:sym typeface="Maven Pro" panose="00000500000000000000"/>
              </a:rPr>
              <a:t>Validation Accuracy:62.73% </a:t>
            </a:r>
            <a:endParaRPr sz="1400" b="1">
              <a:latin typeface="Maven Pro" panose="00000500000000000000"/>
              <a:ea typeface="Maven Pro" panose="00000500000000000000"/>
              <a:cs typeface="Maven Pro" panose="00000500000000000000"/>
              <a:sym typeface="Maven Pro" panose="00000500000000000000"/>
            </a:endParaRPr>
          </a:p>
          <a:p>
            <a:pPr marL="0" lvl="0" indent="0" rtl="0">
              <a:lnSpc>
                <a:spcPct val="100000"/>
              </a:lnSpc>
              <a:spcBef>
                <a:spcPts val="0"/>
              </a:spcBef>
              <a:spcAft>
                <a:spcPts val="0"/>
              </a:spcAft>
              <a:buNone/>
            </a:pPr>
            <a:endParaRPr sz="1400" b="1">
              <a:latin typeface="Maven Pro" panose="00000500000000000000"/>
              <a:ea typeface="Maven Pro" panose="00000500000000000000"/>
              <a:cs typeface="Maven Pro" panose="00000500000000000000"/>
              <a:sym typeface="Maven Pro" panose="00000500000000000000"/>
            </a:endParaRPr>
          </a:p>
          <a:p>
            <a:pPr marL="0" lvl="0" indent="0" rtl="0">
              <a:lnSpc>
                <a:spcPct val="100000"/>
              </a:lnSpc>
              <a:spcBef>
                <a:spcPts val="0"/>
              </a:spcBef>
              <a:spcAft>
                <a:spcPts val="0"/>
              </a:spcAft>
              <a:buNone/>
            </a:pPr>
            <a:r>
              <a:rPr lang="en-GB" sz="1400" b="1">
                <a:latin typeface="Maven Pro" panose="00000500000000000000"/>
                <a:ea typeface="Maven Pro" panose="00000500000000000000"/>
                <a:cs typeface="Maven Pro" panose="00000500000000000000"/>
                <a:sym typeface="Maven Pro" panose="00000500000000000000"/>
              </a:rPr>
              <a:t>Loss:0.6106</a:t>
            </a:r>
            <a:endParaRPr sz="1400" b="1">
              <a:latin typeface="Maven Pro" panose="00000500000000000000"/>
              <a:ea typeface="Maven Pro" panose="00000500000000000000"/>
              <a:cs typeface="Maven Pro" panose="00000500000000000000"/>
              <a:sym typeface="Maven Pro" panose="00000500000000000000"/>
            </a:endParaRPr>
          </a:p>
          <a:p>
            <a:pPr marL="0" lvl="0" indent="0" rtl="0">
              <a:lnSpc>
                <a:spcPct val="100000"/>
              </a:lnSpc>
              <a:spcBef>
                <a:spcPts val="0"/>
              </a:spcBef>
              <a:spcAft>
                <a:spcPts val="0"/>
              </a:spcAft>
              <a:buNone/>
            </a:pPr>
            <a:r>
              <a:rPr lang="en-GB" sz="1400" b="1">
                <a:latin typeface="Maven Pro" panose="00000500000000000000"/>
                <a:ea typeface="Maven Pro" panose="00000500000000000000"/>
                <a:cs typeface="Maven Pro" panose="00000500000000000000"/>
                <a:sym typeface="Maven Pro" panose="00000500000000000000"/>
              </a:rPr>
              <a:t>Validation Loss:1.2982</a:t>
            </a:r>
            <a:endParaRPr lang="en-GB" sz="1400" b="1">
              <a:latin typeface="Maven Pro" panose="00000500000000000000"/>
              <a:ea typeface="Maven Pro" panose="00000500000000000000"/>
              <a:cs typeface="Maven Pro" panose="00000500000000000000"/>
              <a:sym typeface="Maven Pro" panose="00000500000000000000"/>
            </a:endParaRPr>
          </a:p>
        </p:txBody>
      </p:sp>
      <p:pic>
        <p:nvPicPr>
          <p:cNvPr id="307" name="Shape 307"/>
          <p:cNvPicPr preferRelativeResize="0"/>
          <p:nvPr/>
        </p:nvPicPr>
        <p:blipFill>
          <a:blip r:embed="rId1"/>
          <a:stretch>
            <a:fillRect/>
          </a:stretch>
        </p:blipFill>
        <p:spPr>
          <a:xfrm>
            <a:off x="4719925" y="806050"/>
            <a:ext cx="4109499" cy="1949075"/>
          </a:xfrm>
          <a:prstGeom prst="rect">
            <a:avLst/>
          </a:prstGeom>
          <a:noFill/>
          <a:ln>
            <a:noFill/>
          </a:ln>
        </p:spPr>
      </p:pic>
      <p:pic>
        <p:nvPicPr>
          <p:cNvPr id="308" name="Shape 308"/>
          <p:cNvPicPr preferRelativeResize="0"/>
          <p:nvPr/>
        </p:nvPicPr>
        <p:blipFill>
          <a:blip r:embed="rId2"/>
          <a:stretch>
            <a:fillRect/>
          </a:stretch>
        </p:blipFill>
        <p:spPr>
          <a:xfrm>
            <a:off x="4719922" y="2911675"/>
            <a:ext cx="4109499" cy="19490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Shape 313"/>
          <p:cNvSpPr txBox="1">
            <a:spLocks noGrp="1"/>
          </p:cNvSpPr>
          <p:nvPr>
            <p:ph type="title"/>
          </p:nvPr>
        </p:nvSpPr>
        <p:spPr>
          <a:xfrm>
            <a:off x="1186025" y="117000"/>
            <a:ext cx="7148400" cy="5325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GB">
                <a:solidFill>
                  <a:srgbClr val="000000"/>
                </a:solidFill>
              </a:rPr>
              <a:t>Model 3:</a:t>
            </a:r>
            <a:endParaRPr>
              <a:solidFill>
                <a:srgbClr val="000000"/>
              </a:solidFill>
            </a:endParaRPr>
          </a:p>
          <a:p>
            <a:pPr marL="0" lvl="0" indent="0" rtl="0">
              <a:spcBef>
                <a:spcPts val="0"/>
              </a:spcBef>
              <a:spcAft>
                <a:spcPts val="0"/>
              </a:spcAft>
              <a:buNone/>
            </a:pPr>
          </a:p>
        </p:txBody>
      </p:sp>
      <p:sp>
        <p:nvSpPr>
          <p:cNvPr id="314" name="Shape 314"/>
          <p:cNvSpPr txBox="1">
            <a:spLocks noGrp="1"/>
          </p:cNvSpPr>
          <p:nvPr>
            <p:ph type="body" idx="1"/>
          </p:nvPr>
        </p:nvSpPr>
        <p:spPr>
          <a:xfrm>
            <a:off x="1186025" y="649500"/>
            <a:ext cx="7794000" cy="44055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GB" sz="1800" b="1">
                <a:latin typeface="Maven Pro" panose="00000500000000000000"/>
                <a:ea typeface="Maven Pro" panose="00000500000000000000"/>
                <a:cs typeface="Maven Pro" panose="00000500000000000000"/>
                <a:sym typeface="Maven Pro" panose="00000500000000000000"/>
              </a:rPr>
              <a:t>Parameters Used :</a:t>
            </a:r>
            <a:endParaRPr sz="1800" b="1">
              <a:latin typeface="Maven Pro" panose="00000500000000000000"/>
              <a:ea typeface="Maven Pro" panose="00000500000000000000"/>
              <a:cs typeface="Maven Pro" panose="00000500000000000000"/>
              <a:sym typeface="Maven Pro" panose="00000500000000000000"/>
            </a:endParaRPr>
          </a:p>
          <a:p>
            <a:pPr marL="0" lvl="0" indent="0" rtl="0">
              <a:spcBef>
                <a:spcPts val="0"/>
              </a:spcBef>
              <a:spcAft>
                <a:spcPts val="0"/>
              </a:spcAft>
              <a:buNone/>
            </a:pPr>
            <a:endParaRPr sz="600" b="1">
              <a:latin typeface="Maven Pro" panose="00000500000000000000"/>
              <a:ea typeface="Maven Pro" panose="00000500000000000000"/>
              <a:cs typeface="Maven Pro" panose="00000500000000000000"/>
              <a:sym typeface="Maven Pro" panose="00000500000000000000"/>
            </a:endParaRPr>
          </a:p>
          <a:p>
            <a:pPr marL="0" lvl="0" indent="0" rtl="0">
              <a:lnSpc>
                <a:spcPct val="100000"/>
              </a:lnSpc>
              <a:spcBef>
                <a:spcPts val="0"/>
              </a:spcBef>
              <a:spcAft>
                <a:spcPts val="0"/>
              </a:spcAft>
              <a:buNone/>
            </a:pPr>
            <a:r>
              <a:rPr lang="en-GB" sz="1800">
                <a:latin typeface="Maven Pro" panose="00000500000000000000"/>
                <a:ea typeface="Maven Pro" panose="00000500000000000000"/>
                <a:cs typeface="Maven Pro" panose="00000500000000000000"/>
                <a:sym typeface="Maven Pro" panose="00000500000000000000"/>
              </a:rPr>
              <a:t>Number of convolution layers: 8</a:t>
            </a:r>
            <a:endParaRPr sz="1800">
              <a:latin typeface="Maven Pro" panose="00000500000000000000"/>
              <a:ea typeface="Maven Pro" panose="00000500000000000000"/>
              <a:cs typeface="Maven Pro" panose="00000500000000000000"/>
              <a:sym typeface="Maven Pro" panose="00000500000000000000"/>
            </a:endParaRPr>
          </a:p>
          <a:p>
            <a:pPr marL="0" lvl="0" indent="0" rtl="0">
              <a:lnSpc>
                <a:spcPct val="100000"/>
              </a:lnSpc>
              <a:spcBef>
                <a:spcPts val="0"/>
              </a:spcBef>
              <a:spcAft>
                <a:spcPts val="0"/>
              </a:spcAft>
              <a:buNone/>
            </a:pPr>
            <a:r>
              <a:rPr lang="en-GB" sz="1800">
                <a:latin typeface="Maven Pro" panose="00000500000000000000"/>
                <a:ea typeface="Maven Pro" panose="00000500000000000000"/>
                <a:cs typeface="Maven Pro" panose="00000500000000000000"/>
                <a:sym typeface="Maven Pro" panose="00000500000000000000"/>
              </a:rPr>
              <a:t>Number of pooling layers: 1</a:t>
            </a:r>
            <a:endParaRPr sz="1800">
              <a:latin typeface="Maven Pro" panose="00000500000000000000"/>
              <a:ea typeface="Maven Pro" panose="00000500000000000000"/>
              <a:cs typeface="Maven Pro" panose="00000500000000000000"/>
              <a:sym typeface="Maven Pro" panose="00000500000000000000"/>
            </a:endParaRPr>
          </a:p>
          <a:p>
            <a:pPr marL="0" lvl="0" indent="0" rtl="0">
              <a:lnSpc>
                <a:spcPct val="100000"/>
              </a:lnSpc>
              <a:spcBef>
                <a:spcPts val="0"/>
              </a:spcBef>
              <a:spcAft>
                <a:spcPts val="0"/>
              </a:spcAft>
              <a:buNone/>
            </a:pPr>
            <a:r>
              <a:rPr lang="en-GB" sz="1800">
                <a:latin typeface="Maven Pro" panose="00000500000000000000"/>
                <a:ea typeface="Maven Pro" panose="00000500000000000000"/>
                <a:cs typeface="Maven Pro" panose="00000500000000000000"/>
                <a:sym typeface="Maven Pro" panose="00000500000000000000"/>
              </a:rPr>
              <a:t>Number of dropout layers: 1</a:t>
            </a:r>
            <a:endParaRPr sz="1800">
              <a:latin typeface="Maven Pro" panose="00000500000000000000"/>
              <a:ea typeface="Maven Pro" panose="00000500000000000000"/>
              <a:cs typeface="Maven Pro" panose="00000500000000000000"/>
              <a:sym typeface="Maven Pro" panose="00000500000000000000"/>
            </a:endParaRPr>
          </a:p>
          <a:p>
            <a:pPr marL="0" lvl="0" indent="0" rtl="0">
              <a:lnSpc>
                <a:spcPct val="100000"/>
              </a:lnSpc>
              <a:spcBef>
                <a:spcPts val="0"/>
              </a:spcBef>
              <a:spcAft>
                <a:spcPts val="0"/>
              </a:spcAft>
              <a:buNone/>
            </a:pPr>
            <a:r>
              <a:rPr lang="en-GB" sz="1800">
                <a:latin typeface="Maven Pro" panose="00000500000000000000"/>
                <a:ea typeface="Maven Pro" panose="00000500000000000000"/>
                <a:cs typeface="Maven Pro" panose="00000500000000000000"/>
                <a:sym typeface="Maven Pro" panose="00000500000000000000"/>
              </a:rPr>
              <a:t>Activation Function: reLU</a:t>
            </a:r>
            <a:endParaRPr sz="1800">
              <a:latin typeface="Maven Pro" panose="00000500000000000000"/>
              <a:ea typeface="Maven Pro" panose="00000500000000000000"/>
              <a:cs typeface="Maven Pro" panose="00000500000000000000"/>
              <a:sym typeface="Maven Pro" panose="00000500000000000000"/>
            </a:endParaRPr>
          </a:p>
          <a:p>
            <a:pPr marL="0" lvl="0" indent="0" rtl="0">
              <a:lnSpc>
                <a:spcPct val="100000"/>
              </a:lnSpc>
              <a:spcBef>
                <a:spcPts val="0"/>
              </a:spcBef>
              <a:spcAft>
                <a:spcPts val="0"/>
              </a:spcAft>
              <a:buNone/>
            </a:pPr>
            <a:r>
              <a:rPr lang="en-GB" sz="1800">
                <a:latin typeface="Maven Pro" panose="00000500000000000000"/>
                <a:ea typeface="Maven Pro" panose="00000500000000000000"/>
                <a:cs typeface="Maven Pro" panose="00000500000000000000"/>
                <a:sym typeface="Maven Pro" panose="00000500000000000000"/>
              </a:rPr>
              <a:t>Optimizer: Adamax</a:t>
            </a:r>
            <a:endParaRPr sz="1800">
              <a:latin typeface="Maven Pro" panose="00000500000000000000"/>
              <a:ea typeface="Maven Pro" panose="00000500000000000000"/>
              <a:cs typeface="Maven Pro" panose="00000500000000000000"/>
              <a:sym typeface="Maven Pro" panose="00000500000000000000"/>
            </a:endParaRPr>
          </a:p>
          <a:p>
            <a:pPr marL="0" lvl="0" indent="0" rtl="0">
              <a:lnSpc>
                <a:spcPct val="100000"/>
              </a:lnSpc>
              <a:spcBef>
                <a:spcPts val="0"/>
              </a:spcBef>
              <a:spcAft>
                <a:spcPts val="0"/>
              </a:spcAft>
              <a:buNone/>
            </a:pPr>
            <a:r>
              <a:rPr lang="en-GB" sz="1800">
                <a:latin typeface="Maven Pro" panose="00000500000000000000"/>
                <a:ea typeface="Maven Pro" panose="00000500000000000000"/>
                <a:cs typeface="Maven Pro" panose="00000500000000000000"/>
                <a:sym typeface="Maven Pro" panose="00000500000000000000"/>
              </a:rPr>
              <a:t>Kernel Initialization: </a:t>
            </a:r>
            <a:endParaRPr sz="1800">
              <a:latin typeface="Maven Pro" panose="00000500000000000000"/>
              <a:ea typeface="Maven Pro" panose="00000500000000000000"/>
              <a:cs typeface="Maven Pro" panose="00000500000000000000"/>
              <a:sym typeface="Maven Pro" panose="00000500000000000000"/>
            </a:endParaRPr>
          </a:p>
          <a:p>
            <a:pPr marL="0" lvl="0" indent="0" rtl="0">
              <a:lnSpc>
                <a:spcPct val="100000"/>
              </a:lnSpc>
              <a:spcBef>
                <a:spcPts val="0"/>
              </a:spcBef>
              <a:spcAft>
                <a:spcPts val="0"/>
              </a:spcAft>
              <a:buNone/>
            </a:pPr>
            <a:r>
              <a:rPr lang="en-GB" sz="1800">
                <a:latin typeface="Maven Pro" panose="00000500000000000000"/>
                <a:ea typeface="Maven Pro" panose="00000500000000000000"/>
                <a:cs typeface="Maven Pro" panose="00000500000000000000"/>
                <a:sym typeface="Maven Pro" panose="00000500000000000000"/>
              </a:rPr>
              <a:t>glorot_uniform</a:t>
            </a:r>
            <a:endParaRPr sz="1800">
              <a:latin typeface="Maven Pro" panose="00000500000000000000"/>
              <a:ea typeface="Maven Pro" panose="00000500000000000000"/>
              <a:cs typeface="Maven Pro" panose="00000500000000000000"/>
              <a:sym typeface="Maven Pro" panose="00000500000000000000"/>
            </a:endParaRPr>
          </a:p>
          <a:p>
            <a:pPr marL="0" lvl="0" indent="0" rtl="0">
              <a:lnSpc>
                <a:spcPct val="100000"/>
              </a:lnSpc>
              <a:spcBef>
                <a:spcPts val="0"/>
              </a:spcBef>
              <a:spcAft>
                <a:spcPts val="0"/>
              </a:spcAft>
              <a:buNone/>
            </a:pPr>
            <a:r>
              <a:rPr lang="en-GB" sz="1800">
                <a:latin typeface="Maven Pro" panose="00000500000000000000"/>
                <a:ea typeface="Maven Pro" panose="00000500000000000000"/>
                <a:cs typeface="Maven Pro" panose="00000500000000000000"/>
                <a:sym typeface="Maven Pro" panose="00000500000000000000"/>
              </a:rPr>
              <a:t>Epochs-100</a:t>
            </a:r>
            <a:endParaRPr sz="1800">
              <a:latin typeface="Maven Pro" panose="00000500000000000000"/>
              <a:ea typeface="Maven Pro" panose="00000500000000000000"/>
              <a:cs typeface="Maven Pro" panose="00000500000000000000"/>
              <a:sym typeface="Maven Pro" panose="00000500000000000000"/>
            </a:endParaRPr>
          </a:p>
          <a:p>
            <a:pPr marL="0" lvl="0" indent="0" rtl="0">
              <a:lnSpc>
                <a:spcPct val="100000"/>
              </a:lnSpc>
              <a:spcBef>
                <a:spcPts val="0"/>
              </a:spcBef>
              <a:spcAft>
                <a:spcPts val="0"/>
              </a:spcAft>
              <a:buNone/>
            </a:pPr>
            <a:r>
              <a:rPr lang="en-GB" sz="1800">
                <a:latin typeface="Maven Pro" panose="00000500000000000000"/>
                <a:ea typeface="Maven Pro" panose="00000500000000000000"/>
                <a:cs typeface="Maven Pro" panose="00000500000000000000"/>
                <a:sym typeface="Maven Pro" panose="00000500000000000000"/>
              </a:rPr>
              <a:t>Batch-size : 500 </a:t>
            </a:r>
            <a:endParaRPr sz="1800">
              <a:latin typeface="Maven Pro" panose="00000500000000000000"/>
              <a:ea typeface="Maven Pro" panose="00000500000000000000"/>
              <a:cs typeface="Maven Pro" panose="00000500000000000000"/>
              <a:sym typeface="Maven Pro" panose="00000500000000000000"/>
            </a:endParaRPr>
          </a:p>
          <a:p>
            <a:pPr marL="0" lvl="0" indent="0" rtl="0">
              <a:lnSpc>
                <a:spcPct val="100000"/>
              </a:lnSpc>
              <a:spcBef>
                <a:spcPts val="0"/>
              </a:spcBef>
              <a:spcAft>
                <a:spcPts val="0"/>
              </a:spcAft>
              <a:buNone/>
            </a:pPr>
            <a:endParaRPr sz="1800">
              <a:latin typeface="Maven Pro" panose="00000500000000000000"/>
              <a:ea typeface="Maven Pro" panose="00000500000000000000"/>
              <a:cs typeface="Maven Pro" panose="00000500000000000000"/>
              <a:sym typeface="Maven Pro" panose="00000500000000000000"/>
            </a:endParaRPr>
          </a:p>
          <a:p>
            <a:pPr marL="0" lvl="0" indent="0" rtl="0">
              <a:lnSpc>
                <a:spcPct val="100000"/>
              </a:lnSpc>
              <a:spcBef>
                <a:spcPts val="0"/>
              </a:spcBef>
              <a:spcAft>
                <a:spcPts val="0"/>
              </a:spcAft>
              <a:buNone/>
            </a:pPr>
            <a:r>
              <a:rPr lang="en-GB" sz="1400" b="1">
                <a:latin typeface="Maven Pro" panose="00000500000000000000"/>
                <a:ea typeface="Maven Pro" panose="00000500000000000000"/>
                <a:cs typeface="Maven Pro" panose="00000500000000000000"/>
                <a:sym typeface="Maven Pro" panose="00000500000000000000"/>
              </a:rPr>
              <a:t>Accuracy: 93.01%</a:t>
            </a:r>
            <a:endParaRPr sz="1400" b="1">
              <a:latin typeface="Maven Pro" panose="00000500000000000000"/>
              <a:ea typeface="Maven Pro" panose="00000500000000000000"/>
              <a:cs typeface="Maven Pro" panose="00000500000000000000"/>
              <a:sym typeface="Maven Pro" panose="00000500000000000000"/>
            </a:endParaRPr>
          </a:p>
          <a:p>
            <a:pPr marL="0" lvl="0" indent="0" rtl="0">
              <a:lnSpc>
                <a:spcPct val="100000"/>
              </a:lnSpc>
              <a:spcBef>
                <a:spcPts val="0"/>
              </a:spcBef>
              <a:spcAft>
                <a:spcPts val="0"/>
              </a:spcAft>
              <a:buNone/>
            </a:pPr>
            <a:r>
              <a:rPr lang="en-GB" sz="1400" b="1">
                <a:latin typeface="Maven Pro" panose="00000500000000000000"/>
                <a:ea typeface="Maven Pro" panose="00000500000000000000"/>
                <a:cs typeface="Maven Pro" panose="00000500000000000000"/>
                <a:sym typeface="Maven Pro" panose="00000500000000000000"/>
              </a:rPr>
              <a:t>Validation Accuracy: 72.93%</a:t>
            </a:r>
            <a:endParaRPr sz="1400" b="1">
              <a:latin typeface="Maven Pro" panose="00000500000000000000"/>
              <a:ea typeface="Maven Pro" panose="00000500000000000000"/>
              <a:cs typeface="Maven Pro" panose="00000500000000000000"/>
              <a:sym typeface="Maven Pro" panose="00000500000000000000"/>
            </a:endParaRPr>
          </a:p>
          <a:p>
            <a:pPr marL="0" lvl="0" indent="0" rtl="0">
              <a:lnSpc>
                <a:spcPct val="100000"/>
              </a:lnSpc>
              <a:spcBef>
                <a:spcPts val="0"/>
              </a:spcBef>
              <a:spcAft>
                <a:spcPts val="0"/>
              </a:spcAft>
              <a:buNone/>
            </a:pPr>
            <a:endParaRPr sz="1400" b="1">
              <a:latin typeface="Maven Pro" panose="00000500000000000000"/>
              <a:ea typeface="Maven Pro" panose="00000500000000000000"/>
              <a:cs typeface="Maven Pro" panose="00000500000000000000"/>
              <a:sym typeface="Maven Pro" panose="00000500000000000000"/>
            </a:endParaRPr>
          </a:p>
          <a:p>
            <a:pPr marL="0" lvl="0" indent="0" rtl="0">
              <a:lnSpc>
                <a:spcPct val="100000"/>
              </a:lnSpc>
              <a:spcBef>
                <a:spcPts val="0"/>
              </a:spcBef>
              <a:spcAft>
                <a:spcPts val="0"/>
              </a:spcAft>
              <a:buNone/>
            </a:pPr>
            <a:r>
              <a:rPr lang="en-GB" sz="1400" b="1">
                <a:latin typeface="Maven Pro" panose="00000500000000000000"/>
                <a:ea typeface="Maven Pro" panose="00000500000000000000"/>
                <a:cs typeface="Maven Pro" panose="00000500000000000000"/>
                <a:sym typeface="Maven Pro" panose="00000500000000000000"/>
              </a:rPr>
              <a:t>Loss:0.2222</a:t>
            </a:r>
            <a:endParaRPr sz="1400" b="1">
              <a:latin typeface="Maven Pro" panose="00000500000000000000"/>
              <a:ea typeface="Maven Pro" panose="00000500000000000000"/>
              <a:cs typeface="Maven Pro" panose="00000500000000000000"/>
              <a:sym typeface="Maven Pro" panose="00000500000000000000"/>
            </a:endParaRPr>
          </a:p>
          <a:p>
            <a:pPr marL="0" lvl="0" indent="0" rtl="0">
              <a:lnSpc>
                <a:spcPct val="100000"/>
              </a:lnSpc>
              <a:spcBef>
                <a:spcPts val="0"/>
              </a:spcBef>
              <a:spcAft>
                <a:spcPts val="0"/>
              </a:spcAft>
              <a:buNone/>
            </a:pPr>
            <a:r>
              <a:rPr lang="en-GB" sz="1400" b="1">
                <a:latin typeface="Maven Pro" panose="00000500000000000000"/>
                <a:ea typeface="Maven Pro" panose="00000500000000000000"/>
                <a:cs typeface="Maven Pro" panose="00000500000000000000"/>
                <a:sym typeface="Maven Pro" panose="00000500000000000000"/>
              </a:rPr>
              <a:t>Validation Loss:1.1419</a:t>
            </a:r>
            <a:endParaRPr lang="en-GB" sz="1400" b="1">
              <a:latin typeface="Maven Pro" panose="00000500000000000000"/>
              <a:ea typeface="Maven Pro" panose="00000500000000000000"/>
              <a:cs typeface="Maven Pro" panose="00000500000000000000"/>
              <a:sym typeface="Maven Pro" panose="00000500000000000000"/>
            </a:endParaRPr>
          </a:p>
        </p:txBody>
      </p:sp>
      <p:pic>
        <p:nvPicPr>
          <p:cNvPr id="315" name="Shape 315"/>
          <p:cNvPicPr preferRelativeResize="0"/>
          <p:nvPr/>
        </p:nvPicPr>
        <p:blipFill>
          <a:blip r:embed="rId1"/>
          <a:stretch>
            <a:fillRect/>
          </a:stretch>
        </p:blipFill>
        <p:spPr>
          <a:xfrm>
            <a:off x="4719925" y="737175"/>
            <a:ext cx="4141875" cy="1948400"/>
          </a:xfrm>
          <a:prstGeom prst="rect">
            <a:avLst/>
          </a:prstGeom>
          <a:noFill/>
          <a:ln>
            <a:noFill/>
          </a:ln>
        </p:spPr>
      </p:pic>
      <p:pic>
        <p:nvPicPr>
          <p:cNvPr id="316" name="Shape 316"/>
          <p:cNvPicPr preferRelativeResize="0"/>
          <p:nvPr/>
        </p:nvPicPr>
        <p:blipFill>
          <a:blip r:embed="rId2"/>
          <a:stretch>
            <a:fillRect/>
          </a:stretch>
        </p:blipFill>
        <p:spPr>
          <a:xfrm>
            <a:off x="4719925" y="2773250"/>
            <a:ext cx="4094849" cy="21357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Shape 321"/>
          <p:cNvSpPr txBox="1">
            <a:spLocks noGrp="1"/>
          </p:cNvSpPr>
          <p:nvPr>
            <p:ph type="title"/>
          </p:nvPr>
        </p:nvSpPr>
        <p:spPr>
          <a:xfrm>
            <a:off x="1186025" y="117000"/>
            <a:ext cx="7148400" cy="5325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GB">
                <a:solidFill>
                  <a:srgbClr val="000000"/>
                </a:solidFill>
              </a:rPr>
              <a:t>Model 4:</a:t>
            </a:r>
            <a:endParaRPr>
              <a:solidFill>
                <a:srgbClr val="000000"/>
              </a:solidFill>
            </a:endParaRPr>
          </a:p>
          <a:p>
            <a:pPr marL="0" lvl="0" indent="0">
              <a:spcBef>
                <a:spcPts val="0"/>
              </a:spcBef>
              <a:spcAft>
                <a:spcPts val="0"/>
              </a:spcAft>
              <a:buNone/>
            </a:pPr>
          </a:p>
        </p:txBody>
      </p:sp>
      <p:sp>
        <p:nvSpPr>
          <p:cNvPr id="322" name="Shape 322"/>
          <p:cNvSpPr txBox="1">
            <a:spLocks noGrp="1"/>
          </p:cNvSpPr>
          <p:nvPr>
            <p:ph type="body" idx="1"/>
          </p:nvPr>
        </p:nvSpPr>
        <p:spPr>
          <a:xfrm>
            <a:off x="1186025" y="649500"/>
            <a:ext cx="7794000" cy="44055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GB" sz="1800" b="1">
                <a:latin typeface="Maven Pro" panose="00000500000000000000"/>
                <a:ea typeface="Maven Pro" panose="00000500000000000000"/>
                <a:cs typeface="Maven Pro" panose="00000500000000000000"/>
                <a:sym typeface="Maven Pro" panose="00000500000000000000"/>
              </a:rPr>
              <a:t>Parameters Used :</a:t>
            </a:r>
            <a:endParaRPr sz="1800" b="1">
              <a:latin typeface="Maven Pro" panose="00000500000000000000"/>
              <a:ea typeface="Maven Pro" panose="00000500000000000000"/>
              <a:cs typeface="Maven Pro" panose="00000500000000000000"/>
              <a:sym typeface="Maven Pro" panose="00000500000000000000"/>
            </a:endParaRPr>
          </a:p>
          <a:p>
            <a:pPr marL="0" lvl="0" indent="0" rtl="0">
              <a:spcBef>
                <a:spcPts val="0"/>
              </a:spcBef>
              <a:spcAft>
                <a:spcPts val="0"/>
              </a:spcAft>
              <a:buNone/>
            </a:pPr>
            <a:endParaRPr sz="600" b="1">
              <a:latin typeface="Maven Pro" panose="00000500000000000000"/>
              <a:ea typeface="Maven Pro" panose="00000500000000000000"/>
              <a:cs typeface="Maven Pro" panose="00000500000000000000"/>
              <a:sym typeface="Maven Pro" panose="00000500000000000000"/>
            </a:endParaRPr>
          </a:p>
          <a:p>
            <a:pPr marL="0" lvl="0" indent="0" rtl="0">
              <a:lnSpc>
                <a:spcPct val="100000"/>
              </a:lnSpc>
              <a:spcBef>
                <a:spcPts val="0"/>
              </a:spcBef>
              <a:spcAft>
                <a:spcPts val="0"/>
              </a:spcAft>
              <a:buNone/>
            </a:pPr>
            <a:r>
              <a:rPr lang="en-GB" sz="1800">
                <a:latin typeface="Maven Pro" panose="00000500000000000000"/>
                <a:ea typeface="Maven Pro" panose="00000500000000000000"/>
                <a:cs typeface="Maven Pro" panose="00000500000000000000"/>
                <a:sym typeface="Maven Pro" panose="00000500000000000000"/>
              </a:rPr>
              <a:t>Number of convolution layers: 7</a:t>
            </a:r>
            <a:endParaRPr sz="1800">
              <a:latin typeface="Maven Pro" panose="00000500000000000000"/>
              <a:ea typeface="Maven Pro" panose="00000500000000000000"/>
              <a:cs typeface="Maven Pro" panose="00000500000000000000"/>
              <a:sym typeface="Maven Pro" panose="00000500000000000000"/>
            </a:endParaRPr>
          </a:p>
          <a:p>
            <a:pPr marL="0" lvl="0" indent="0" rtl="0">
              <a:lnSpc>
                <a:spcPct val="100000"/>
              </a:lnSpc>
              <a:spcBef>
                <a:spcPts val="0"/>
              </a:spcBef>
              <a:spcAft>
                <a:spcPts val="0"/>
              </a:spcAft>
              <a:buNone/>
            </a:pPr>
            <a:r>
              <a:rPr lang="en-GB" sz="1800">
                <a:latin typeface="Maven Pro" panose="00000500000000000000"/>
                <a:ea typeface="Maven Pro" panose="00000500000000000000"/>
                <a:cs typeface="Maven Pro" panose="00000500000000000000"/>
                <a:sym typeface="Maven Pro" panose="00000500000000000000"/>
              </a:rPr>
              <a:t>Number of pooling layers: 3</a:t>
            </a:r>
            <a:endParaRPr sz="1800">
              <a:latin typeface="Maven Pro" panose="00000500000000000000"/>
              <a:ea typeface="Maven Pro" panose="00000500000000000000"/>
              <a:cs typeface="Maven Pro" panose="00000500000000000000"/>
              <a:sym typeface="Maven Pro" panose="00000500000000000000"/>
            </a:endParaRPr>
          </a:p>
          <a:p>
            <a:pPr marL="0" lvl="0" indent="0" rtl="0">
              <a:lnSpc>
                <a:spcPct val="100000"/>
              </a:lnSpc>
              <a:spcBef>
                <a:spcPts val="0"/>
              </a:spcBef>
              <a:spcAft>
                <a:spcPts val="0"/>
              </a:spcAft>
              <a:buNone/>
            </a:pPr>
            <a:r>
              <a:rPr lang="en-GB" sz="1800">
                <a:latin typeface="Maven Pro" panose="00000500000000000000"/>
                <a:ea typeface="Maven Pro" panose="00000500000000000000"/>
                <a:cs typeface="Maven Pro" panose="00000500000000000000"/>
                <a:sym typeface="Maven Pro" panose="00000500000000000000"/>
              </a:rPr>
              <a:t>Number of dropout layers: 3</a:t>
            </a:r>
            <a:endParaRPr sz="1800">
              <a:latin typeface="Maven Pro" panose="00000500000000000000"/>
              <a:ea typeface="Maven Pro" panose="00000500000000000000"/>
              <a:cs typeface="Maven Pro" panose="00000500000000000000"/>
              <a:sym typeface="Maven Pro" panose="00000500000000000000"/>
            </a:endParaRPr>
          </a:p>
          <a:p>
            <a:pPr marL="0" lvl="0" indent="0" rtl="0">
              <a:lnSpc>
                <a:spcPct val="100000"/>
              </a:lnSpc>
              <a:spcBef>
                <a:spcPts val="0"/>
              </a:spcBef>
              <a:spcAft>
                <a:spcPts val="0"/>
              </a:spcAft>
              <a:buNone/>
            </a:pPr>
            <a:r>
              <a:rPr lang="en-GB" sz="1800">
                <a:latin typeface="Maven Pro" panose="00000500000000000000"/>
                <a:ea typeface="Maven Pro" panose="00000500000000000000"/>
                <a:cs typeface="Maven Pro" panose="00000500000000000000"/>
                <a:sym typeface="Maven Pro" panose="00000500000000000000"/>
              </a:rPr>
              <a:t>Activation Function: reLu</a:t>
            </a:r>
            <a:endParaRPr sz="1800">
              <a:latin typeface="Maven Pro" panose="00000500000000000000"/>
              <a:ea typeface="Maven Pro" panose="00000500000000000000"/>
              <a:cs typeface="Maven Pro" panose="00000500000000000000"/>
              <a:sym typeface="Maven Pro" panose="00000500000000000000"/>
            </a:endParaRPr>
          </a:p>
          <a:p>
            <a:pPr marL="0" lvl="0" indent="0" rtl="0">
              <a:lnSpc>
                <a:spcPct val="100000"/>
              </a:lnSpc>
              <a:spcBef>
                <a:spcPts val="0"/>
              </a:spcBef>
              <a:spcAft>
                <a:spcPts val="0"/>
              </a:spcAft>
              <a:buNone/>
            </a:pPr>
            <a:r>
              <a:rPr lang="en-GB" sz="1800">
                <a:latin typeface="Maven Pro" panose="00000500000000000000"/>
                <a:ea typeface="Maven Pro" panose="00000500000000000000"/>
                <a:cs typeface="Maven Pro" panose="00000500000000000000"/>
                <a:sym typeface="Maven Pro" panose="00000500000000000000"/>
              </a:rPr>
              <a:t>Optimizer: Adamax</a:t>
            </a:r>
            <a:endParaRPr sz="1800">
              <a:latin typeface="Maven Pro" panose="00000500000000000000"/>
              <a:ea typeface="Maven Pro" panose="00000500000000000000"/>
              <a:cs typeface="Maven Pro" panose="00000500000000000000"/>
              <a:sym typeface="Maven Pro" panose="00000500000000000000"/>
            </a:endParaRPr>
          </a:p>
          <a:p>
            <a:pPr marL="0" lvl="0" indent="0" rtl="0">
              <a:lnSpc>
                <a:spcPct val="100000"/>
              </a:lnSpc>
              <a:spcBef>
                <a:spcPts val="0"/>
              </a:spcBef>
              <a:spcAft>
                <a:spcPts val="0"/>
              </a:spcAft>
              <a:buNone/>
            </a:pPr>
            <a:r>
              <a:rPr lang="en-GB" sz="1800">
                <a:latin typeface="Maven Pro" panose="00000500000000000000"/>
                <a:ea typeface="Maven Pro" panose="00000500000000000000"/>
                <a:cs typeface="Maven Pro" panose="00000500000000000000"/>
                <a:sym typeface="Maven Pro" panose="00000500000000000000"/>
              </a:rPr>
              <a:t>Kernel Initialization: </a:t>
            </a:r>
            <a:endParaRPr sz="1800">
              <a:latin typeface="Maven Pro" panose="00000500000000000000"/>
              <a:ea typeface="Maven Pro" panose="00000500000000000000"/>
              <a:cs typeface="Maven Pro" panose="00000500000000000000"/>
              <a:sym typeface="Maven Pro" panose="00000500000000000000"/>
            </a:endParaRPr>
          </a:p>
          <a:p>
            <a:pPr marL="0" lvl="0" indent="0" rtl="0">
              <a:lnSpc>
                <a:spcPct val="100000"/>
              </a:lnSpc>
              <a:spcBef>
                <a:spcPts val="0"/>
              </a:spcBef>
              <a:spcAft>
                <a:spcPts val="0"/>
              </a:spcAft>
              <a:buNone/>
            </a:pPr>
            <a:r>
              <a:rPr lang="en-GB" sz="1800">
                <a:latin typeface="Maven Pro" panose="00000500000000000000"/>
                <a:ea typeface="Maven Pro" panose="00000500000000000000"/>
                <a:cs typeface="Maven Pro" panose="00000500000000000000"/>
                <a:sym typeface="Maven Pro" panose="00000500000000000000"/>
              </a:rPr>
              <a:t>uniform</a:t>
            </a:r>
            <a:endParaRPr sz="1800">
              <a:latin typeface="Maven Pro" panose="00000500000000000000"/>
              <a:ea typeface="Maven Pro" panose="00000500000000000000"/>
              <a:cs typeface="Maven Pro" panose="00000500000000000000"/>
              <a:sym typeface="Maven Pro" panose="00000500000000000000"/>
            </a:endParaRPr>
          </a:p>
          <a:p>
            <a:pPr marL="0" lvl="0" indent="0" rtl="0">
              <a:lnSpc>
                <a:spcPct val="100000"/>
              </a:lnSpc>
              <a:spcBef>
                <a:spcPts val="0"/>
              </a:spcBef>
              <a:spcAft>
                <a:spcPts val="0"/>
              </a:spcAft>
              <a:buNone/>
            </a:pPr>
            <a:r>
              <a:rPr lang="en-GB" sz="1800">
                <a:latin typeface="Maven Pro" panose="00000500000000000000"/>
                <a:ea typeface="Maven Pro" panose="00000500000000000000"/>
                <a:cs typeface="Maven Pro" panose="00000500000000000000"/>
                <a:sym typeface="Maven Pro" panose="00000500000000000000"/>
              </a:rPr>
              <a:t>Epochs-100</a:t>
            </a:r>
            <a:endParaRPr sz="1800">
              <a:latin typeface="Maven Pro" panose="00000500000000000000"/>
              <a:ea typeface="Maven Pro" panose="00000500000000000000"/>
              <a:cs typeface="Maven Pro" panose="00000500000000000000"/>
              <a:sym typeface="Maven Pro" panose="00000500000000000000"/>
            </a:endParaRPr>
          </a:p>
          <a:p>
            <a:pPr marL="0" lvl="0" indent="0" rtl="0">
              <a:lnSpc>
                <a:spcPct val="100000"/>
              </a:lnSpc>
              <a:spcBef>
                <a:spcPts val="0"/>
              </a:spcBef>
              <a:spcAft>
                <a:spcPts val="0"/>
              </a:spcAft>
              <a:buNone/>
            </a:pPr>
            <a:r>
              <a:rPr lang="en-GB" sz="1800">
                <a:latin typeface="Maven Pro" panose="00000500000000000000"/>
                <a:ea typeface="Maven Pro" panose="00000500000000000000"/>
                <a:cs typeface="Maven Pro" panose="00000500000000000000"/>
                <a:sym typeface="Maven Pro" panose="00000500000000000000"/>
              </a:rPr>
              <a:t>Batch-size : 500 </a:t>
            </a:r>
            <a:endParaRPr sz="1800">
              <a:latin typeface="Maven Pro" panose="00000500000000000000"/>
              <a:ea typeface="Maven Pro" panose="00000500000000000000"/>
              <a:cs typeface="Maven Pro" panose="00000500000000000000"/>
              <a:sym typeface="Maven Pro" panose="00000500000000000000"/>
            </a:endParaRPr>
          </a:p>
          <a:p>
            <a:pPr marL="0" lvl="0" indent="0" rtl="0">
              <a:lnSpc>
                <a:spcPct val="100000"/>
              </a:lnSpc>
              <a:spcBef>
                <a:spcPts val="0"/>
              </a:spcBef>
              <a:spcAft>
                <a:spcPts val="0"/>
              </a:spcAft>
              <a:buNone/>
            </a:pPr>
            <a:endParaRPr sz="1800">
              <a:latin typeface="Maven Pro" panose="00000500000000000000"/>
              <a:ea typeface="Maven Pro" panose="00000500000000000000"/>
              <a:cs typeface="Maven Pro" panose="00000500000000000000"/>
              <a:sym typeface="Maven Pro" panose="00000500000000000000"/>
            </a:endParaRPr>
          </a:p>
          <a:p>
            <a:pPr marL="0" lvl="0" indent="0" rtl="0">
              <a:lnSpc>
                <a:spcPct val="100000"/>
              </a:lnSpc>
              <a:spcBef>
                <a:spcPts val="0"/>
              </a:spcBef>
              <a:spcAft>
                <a:spcPts val="0"/>
              </a:spcAft>
              <a:buNone/>
            </a:pPr>
            <a:r>
              <a:rPr lang="en-GB" sz="1400" b="1">
                <a:latin typeface="Maven Pro" panose="00000500000000000000"/>
                <a:ea typeface="Maven Pro" panose="00000500000000000000"/>
                <a:cs typeface="Maven Pro" panose="00000500000000000000"/>
                <a:sym typeface="Maven Pro" panose="00000500000000000000"/>
              </a:rPr>
              <a:t>Accuracy: 86.33%</a:t>
            </a:r>
            <a:endParaRPr sz="1400" b="1">
              <a:latin typeface="Maven Pro" panose="00000500000000000000"/>
              <a:ea typeface="Maven Pro" panose="00000500000000000000"/>
              <a:cs typeface="Maven Pro" panose="00000500000000000000"/>
              <a:sym typeface="Maven Pro" panose="00000500000000000000"/>
            </a:endParaRPr>
          </a:p>
          <a:p>
            <a:pPr marL="0" lvl="0" indent="0" rtl="0">
              <a:lnSpc>
                <a:spcPct val="100000"/>
              </a:lnSpc>
              <a:spcBef>
                <a:spcPts val="0"/>
              </a:spcBef>
              <a:spcAft>
                <a:spcPts val="0"/>
              </a:spcAft>
              <a:buNone/>
            </a:pPr>
            <a:r>
              <a:rPr lang="en-GB" sz="1400" b="1">
                <a:latin typeface="Maven Pro" panose="00000500000000000000"/>
                <a:ea typeface="Maven Pro" panose="00000500000000000000"/>
                <a:cs typeface="Maven Pro" panose="00000500000000000000"/>
                <a:sym typeface="Maven Pro" panose="00000500000000000000"/>
              </a:rPr>
              <a:t>Validation Accuracy: 80.17%</a:t>
            </a:r>
            <a:endParaRPr sz="1400" b="1">
              <a:latin typeface="Maven Pro" panose="00000500000000000000"/>
              <a:ea typeface="Maven Pro" panose="00000500000000000000"/>
              <a:cs typeface="Maven Pro" panose="00000500000000000000"/>
              <a:sym typeface="Maven Pro" panose="00000500000000000000"/>
            </a:endParaRPr>
          </a:p>
          <a:p>
            <a:pPr marL="0" lvl="0" indent="0" rtl="0">
              <a:lnSpc>
                <a:spcPct val="100000"/>
              </a:lnSpc>
              <a:spcBef>
                <a:spcPts val="0"/>
              </a:spcBef>
              <a:spcAft>
                <a:spcPts val="0"/>
              </a:spcAft>
              <a:buNone/>
            </a:pPr>
            <a:endParaRPr sz="1400" b="1">
              <a:latin typeface="Maven Pro" panose="00000500000000000000"/>
              <a:ea typeface="Maven Pro" panose="00000500000000000000"/>
              <a:cs typeface="Maven Pro" panose="00000500000000000000"/>
              <a:sym typeface="Maven Pro" panose="00000500000000000000"/>
            </a:endParaRPr>
          </a:p>
          <a:p>
            <a:pPr marL="0" lvl="0" indent="0" rtl="0">
              <a:lnSpc>
                <a:spcPct val="100000"/>
              </a:lnSpc>
              <a:spcBef>
                <a:spcPts val="0"/>
              </a:spcBef>
              <a:spcAft>
                <a:spcPts val="0"/>
              </a:spcAft>
              <a:buNone/>
            </a:pPr>
            <a:r>
              <a:rPr lang="en-GB" sz="1400" b="1">
                <a:latin typeface="Maven Pro" panose="00000500000000000000"/>
                <a:ea typeface="Maven Pro" panose="00000500000000000000"/>
                <a:cs typeface="Maven Pro" panose="00000500000000000000"/>
                <a:sym typeface="Maven Pro" panose="00000500000000000000"/>
              </a:rPr>
              <a:t>Loss:0.376</a:t>
            </a:r>
            <a:endParaRPr sz="1400" b="1">
              <a:latin typeface="Maven Pro" panose="00000500000000000000"/>
              <a:ea typeface="Maven Pro" panose="00000500000000000000"/>
              <a:cs typeface="Maven Pro" panose="00000500000000000000"/>
              <a:sym typeface="Maven Pro" panose="00000500000000000000"/>
            </a:endParaRPr>
          </a:p>
          <a:p>
            <a:pPr marL="0" lvl="0" indent="0" rtl="0">
              <a:lnSpc>
                <a:spcPct val="100000"/>
              </a:lnSpc>
              <a:spcBef>
                <a:spcPts val="0"/>
              </a:spcBef>
              <a:spcAft>
                <a:spcPts val="0"/>
              </a:spcAft>
              <a:buNone/>
            </a:pPr>
            <a:r>
              <a:rPr lang="en-GB" sz="1400" b="1">
                <a:latin typeface="Maven Pro" panose="00000500000000000000"/>
                <a:ea typeface="Maven Pro" panose="00000500000000000000"/>
                <a:cs typeface="Maven Pro" panose="00000500000000000000"/>
                <a:sym typeface="Maven Pro" panose="00000500000000000000"/>
              </a:rPr>
              <a:t>Validation Loss:0.8017</a:t>
            </a:r>
            <a:endParaRPr lang="en-GB" sz="1400" b="1">
              <a:latin typeface="Maven Pro" panose="00000500000000000000"/>
              <a:ea typeface="Maven Pro" panose="00000500000000000000"/>
              <a:cs typeface="Maven Pro" panose="00000500000000000000"/>
              <a:sym typeface="Maven Pro" panose="00000500000000000000"/>
            </a:endParaRPr>
          </a:p>
        </p:txBody>
      </p:sp>
      <p:pic>
        <p:nvPicPr>
          <p:cNvPr id="323" name="Shape 323"/>
          <p:cNvPicPr preferRelativeResize="0"/>
          <p:nvPr/>
        </p:nvPicPr>
        <p:blipFill>
          <a:blip r:embed="rId1"/>
          <a:stretch>
            <a:fillRect/>
          </a:stretch>
        </p:blipFill>
        <p:spPr>
          <a:xfrm>
            <a:off x="4719925" y="710000"/>
            <a:ext cx="4183574" cy="2117925"/>
          </a:xfrm>
          <a:prstGeom prst="rect">
            <a:avLst/>
          </a:prstGeom>
          <a:noFill/>
          <a:ln>
            <a:noFill/>
          </a:ln>
        </p:spPr>
      </p:pic>
      <p:pic>
        <p:nvPicPr>
          <p:cNvPr id="324" name="Shape 324"/>
          <p:cNvPicPr preferRelativeResize="0"/>
          <p:nvPr/>
        </p:nvPicPr>
        <p:blipFill>
          <a:blip r:embed="rId2"/>
          <a:stretch>
            <a:fillRect/>
          </a:stretch>
        </p:blipFill>
        <p:spPr>
          <a:xfrm>
            <a:off x="4719925" y="2888425"/>
            <a:ext cx="4183575" cy="205815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Shape 329"/>
          <p:cNvSpPr txBox="1">
            <a:spLocks noGrp="1"/>
          </p:cNvSpPr>
          <p:nvPr>
            <p:ph type="title"/>
          </p:nvPr>
        </p:nvSpPr>
        <p:spPr>
          <a:xfrm>
            <a:off x="1198125" y="68575"/>
            <a:ext cx="7136100" cy="5325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GB"/>
              <a:t>Model 5 :</a:t>
            </a:r>
            <a:endParaRPr lang="en-GB"/>
          </a:p>
        </p:txBody>
      </p:sp>
      <p:sp>
        <p:nvSpPr>
          <p:cNvPr id="330" name="Shape 330"/>
          <p:cNvSpPr txBox="1">
            <a:spLocks noGrp="1"/>
          </p:cNvSpPr>
          <p:nvPr>
            <p:ph type="body" idx="1"/>
          </p:nvPr>
        </p:nvSpPr>
        <p:spPr>
          <a:xfrm>
            <a:off x="1198125" y="601075"/>
            <a:ext cx="7479300" cy="4465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GB" sz="1800" b="1">
                <a:latin typeface="Maven Pro" panose="00000500000000000000"/>
                <a:ea typeface="Maven Pro" panose="00000500000000000000"/>
                <a:cs typeface="Maven Pro" panose="00000500000000000000"/>
                <a:sym typeface="Maven Pro" panose="00000500000000000000"/>
              </a:rPr>
              <a:t>Parameters Used :</a:t>
            </a:r>
            <a:endParaRPr sz="1800" b="1">
              <a:latin typeface="Maven Pro" panose="00000500000000000000"/>
              <a:ea typeface="Maven Pro" panose="00000500000000000000"/>
              <a:cs typeface="Maven Pro" panose="00000500000000000000"/>
              <a:sym typeface="Maven Pro" panose="00000500000000000000"/>
            </a:endParaRPr>
          </a:p>
          <a:p>
            <a:pPr marL="0" lvl="0" indent="0" rtl="0">
              <a:spcBef>
                <a:spcPts val="0"/>
              </a:spcBef>
              <a:spcAft>
                <a:spcPts val="0"/>
              </a:spcAft>
              <a:buNone/>
            </a:pPr>
            <a:endParaRPr sz="600" b="1">
              <a:latin typeface="Maven Pro" panose="00000500000000000000"/>
              <a:ea typeface="Maven Pro" panose="00000500000000000000"/>
              <a:cs typeface="Maven Pro" panose="00000500000000000000"/>
              <a:sym typeface="Maven Pro" panose="00000500000000000000"/>
            </a:endParaRPr>
          </a:p>
          <a:p>
            <a:pPr marL="0" lvl="0" indent="0" rtl="0">
              <a:lnSpc>
                <a:spcPct val="100000"/>
              </a:lnSpc>
              <a:spcBef>
                <a:spcPts val="0"/>
              </a:spcBef>
              <a:spcAft>
                <a:spcPts val="0"/>
              </a:spcAft>
              <a:buNone/>
            </a:pPr>
            <a:r>
              <a:rPr lang="en-GB" sz="1800">
                <a:latin typeface="Maven Pro" panose="00000500000000000000"/>
                <a:ea typeface="Maven Pro" panose="00000500000000000000"/>
                <a:cs typeface="Maven Pro" panose="00000500000000000000"/>
                <a:sym typeface="Maven Pro" panose="00000500000000000000"/>
              </a:rPr>
              <a:t>Number of convolution layers: 15</a:t>
            </a:r>
            <a:endParaRPr sz="1800">
              <a:latin typeface="Maven Pro" panose="00000500000000000000"/>
              <a:ea typeface="Maven Pro" panose="00000500000000000000"/>
              <a:cs typeface="Maven Pro" panose="00000500000000000000"/>
              <a:sym typeface="Maven Pro" panose="00000500000000000000"/>
            </a:endParaRPr>
          </a:p>
          <a:p>
            <a:pPr marL="0" lvl="0" indent="0" rtl="0">
              <a:lnSpc>
                <a:spcPct val="100000"/>
              </a:lnSpc>
              <a:spcBef>
                <a:spcPts val="0"/>
              </a:spcBef>
              <a:spcAft>
                <a:spcPts val="0"/>
              </a:spcAft>
              <a:buNone/>
            </a:pPr>
            <a:r>
              <a:rPr lang="en-GB" sz="1800">
                <a:latin typeface="Maven Pro" panose="00000500000000000000"/>
                <a:ea typeface="Maven Pro" panose="00000500000000000000"/>
                <a:cs typeface="Maven Pro" panose="00000500000000000000"/>
                <a:sym typeface="Maven Pro" panose="00000500000000000000"/>
              </a:rPr>
              <a:t>Number of pooling layers: 3</a:t>
            </a:r>
            <a:endParaRPr sz="1800">
              <a:latin typeface="Maven Pro" panose="00000500000000000000"/>
              <a:ea typeface="Maven Pro" panose="00000500000000000000"/>
              <a:cs typeface="Maven Pro" panose="00000500000000000000"/>
              <a:sym typeface="Maven Pro" panose="00000500000000000000"/>
            </a:endParaRPr>
          </a:p>
          <a:p>
            <a:pPr marL="0" lvl="0" indent="0" rtl="0">
              <a:lnSpc>
                <a:spcPct val="100000"/>
              </a:lnSpc>
              <a:spcBef>
                <a:spcPts val="0"/>
              </a:spcBef>
              <a:spcAft>
                <a:spcPts val="0"/>
              </a:spcAft>
              <a:buNone/>
            </a:pPr>
            <a:r>
              <a:rPr lang="en-GB" sz="1800">
                <a:latin typeface="Maven Pro" panose="00000500000000000000"/>
                <a:ea typeface="Maven Pro" panose="00000500000000000000"/>
                <a:cs typeface="Maven Pro" panose="00000500000000000000"/>
                <a:sym typeface="Maven Pro" panose="00000500000000000000"/>
              </a:rPr>
              <a:t>Number of dropout layers: 4</a:t>
            </a:r>
            <a:endParaRPr sz="1800">
              <a:latin typeface="Maven Pro" panose="00000500000000000000"/>
              <a:ea typeface="Maven Pro" panose="00000500000000000000"/>
              <a:cs typeface="Maven Pro" panose="00000500000000000000"/>
              <a:sym typeface="Maven Pro" panose="00000500000000000000"/>
            </a:endParaRPr>
          </a:p>
          <a:p>
            <a:pPr marL="0" lvl="0" indent="0" rtl="0">
              <a:lnSpc>
                <a:spcPct val="100000"/>
              </a:lnSpc>
              <a:spcBef>
                <a:spcPts val="0"/>
              </a:spcBef>
              <a:spcAft>
                <a:spcPts val="0"/>
              </a:spcAft>
              <a:buNone/>
            </a:pPr>
            <a:r>
              <a:rPr lang="en-GB" sz="1800">
                <a:latin typeface="Maven Pro" panose="00000500000000000000"/>
                <a:ea typeface="Maven Pro" panose="00000500000000000000"/>
                <a:cs typeface="Maven Pro" panose="00000500000000000000"/>
                <a:sym typeface="Maven Pro" panose="00000500000000000000"/>
              </a:rPr>
              <a:t>Activation Function: relu</a:t>
            </a:r>
            <a:endParaRPr sz="1800">
              <a:latin typeface="Maven Pro" panose="00000500000000000000"/>
              <a:ea typeface="Maven Pro" panose="00000500000000000000"/>
              <a:cs typeface="Maven Pro" panose="00000500000000000000"/>
              <a:sym typeface="Maven Pro" panose="00000500000000000000"/>
            </a:endParaRPr>
          </a:p>
          <a:p>
            <a:pPr marL="0" lvl="0" indent="0" rtl="0">
              <a:lnSpc>
                <a:spcPct val="100000"/>
              </a:lnSpc>
              <a:spcBef>
                <a:spcPts val="0"/>
              </a:spcBef>
              <a:spcAft>
                <a:spcPts val="0"/>
              </a:spcAft>
              <a:buNone/>
            </a:pPr>
            <a:r>
              <a:rPr lang="en-GB" sz="1800">
                <a:latin typeface="Maven Pro" panose="00000500000000000000"/>
                <a:ea typeface="Maven Pro" panose="00000500000000000000"/>
                <a:cs typeface="Maven Pro" panose="00000500000000000000"/>
                <a:sym typeface="Maven Pro" panose="00000500000000000000"/>
              </a:rPr>
              <a:t>Optimizer: Adam</a:t>
            </a:r>
            <a:endParaRPr sz="1800">
              <a:latin typeface="Maven Pro" panose="00000500000000000000"/>
              <a:ea typeface="Maven Pro" panose="00000500000000000000"/>
              <a:cs typeface="Maven Pro" panose="00000500000000000000"/>
              <a:sym typeface="Maven Pro" panose="00000500000000000000"/>
            </a:endParaRPr>
          </a:p>
          <a:p>
            <a:pPr marL="0" lvl="0" indent="0" rtl="0">
              <a:lnSpc>
                <a:spcPct val="100000"/>
              </a:lnSpc>
              <a:spcBef>
                <a:spcPts val="0"/>
              </a:spcBef>
              <a:spcAft>
                <a:spcPts val="0"/>
              </a:spcAft>
              <a:buNone/>
            </a:pPr>
            <a:r>
              <a:rPr lang="en-GB" sz="1800">
                <a:latin typeface="Maven Pro" panose="00000500000000000000"/>
                <a:ea typeface="Maven Pro" panose="00000500000000000000"/>
                <a:cs typeface="Maven Pro" panose="00000500000000000000"/>
                <a:sym typeface="Maven Pro" panose="00000500000000000000"/>
              </a:rPr>
              <a:t>Kernel Initialization: </a:t>
            </a:r>
            <a:endParaRPr sz="1800">
              <a:latin typeface="Maven Pro" panose="00000500000000000000"/>
              <a:ea typeface="Maven Pro" panose="00000500000000000000"/>
              <a:cs typeface="Maven Pro" panose="00000500000000000000"/>
              <a:sym typeface="Maven Pro" panose="00000500000000000000"/>
            </a:endParaRPr>
          </a:p>
          <a:p>
            <a:pPr marL="0" lvl="0" indent="0" rtl="0">
              <a:lnSpc>
                <a:spcPct val="100000"/>
              </a:lnSpc>
              <a:spcBef>
                <a:spcPts val="0"/>
              </a:spcBef>
              <a:spcAft>
                <a:spcPts val="0"/>
              </a:spcAft>
              <a:buNone/>
            </a:pPr>
            <a:r>
              <a:rPr lang="en-GB" sz="1800">
                <a:latin typeface="Maven Pro" panose="00000500000000000000"/>
                <a:ea typeface="Maven Pro" panose="00000500000000000000"/>
                <a:cs typeface="Maven Pro" panose="00000500000000000000"/>
                <a:sym typeface="Maven Pro" panose="00000500000000000000"/>
              </a:rPr>
              <a:t>glorot_uniform</a:t>
            </a:r>
            <a:endParaRPr sz="1800">
              <a:latin typeface="Maven Pro" panose="00000500000000000000"/>
              <a:ea typeface="Maven Pro" panose="00000500000000000000"/>
              <a:cs typeface="Maven Pro" panose="00000500000000000000"/>
              <a:sym typeface="Maven Pro" panose="00000500000000000000"/>
            </a:endParaRPr>
          </a:p>
          <a:p>
            <a:pPr marL="0" lvl="0" indent="0" rtl="0">
              <a:lnSpc>
                <a:spcPct val="100000"/>
              </a:lnSpc>
              <a:spcBef>
                <a:spcPts val="0"/>
              </a:spcBef>
              <a:spcAft>
                <a:spcPts val="0"/>
              </a:spcAft>
              <a:buNone/>
            </a:pPr>
            <a:r>
              <a:rPr lang="en-GB" sz="1800">
                <a:latin typeface="Maven Pro" panose="00000500000000000000"/>
                <a:ea typeface="Maven Pro" panose="00000500000000000000"/>
                <a:cs typeface="Maven Pro" panose="00000500000000000000"/>
                <a:sym typeface="Maven Pro" panose="00000500000000000000"/>
              </a:rPr>
              <a:t>Epochs-200</a:t>
            </a:r>
            <a:endParaRPr sz="1800">
              <a:latin typeface="Maven Pro" panose="00000500000000000000"/>
              <a:ea typeface="Maven Pro" panose="00000500000000000000"/>
              <a:cs typeface="Maven Pro" panose="00000500000000000000"/>
              <a:sym typeface="Maven Pro" panose="00000500000000000000"/>
            </a:endParaRPr>
          </a:p>
          <a:p>
            <a:pPr marL="0" lvl="0" indent="0" rtl="0">
              <a:lnSpc>
                <a:spcPct val="100000"/>
              </a:lnSpc>
              <a:spcBef>
                <a:spcPts val="0"/>
              </a:spcBef>
              <a:spcAft>
                <a:spcPts val="0"/>
              </a:spcAft>
              <a:buNone/>
            </a:pPr>
            <a:r>
              <a:rPr lang="en-GB" sz="1800">
                <a:latin typeface="Maven Pro" panose="00000500000000000000"/>
                <a:ea typeface="Maven Pro" panose="00000500000000000000"/>
                <a:cs typeface="Maven Pro" panose="00000500000000000000"/>
                <a:sym typeface="Maven Pro" panose="00000500000000000000"/>
              </a:rPr>
              <a:t>Batch-size : 100</a:t>
            </a:r>
            <a:endParaRPr sz="1800">
              <a:latin typeface="Maven Pro" panose="00000500000000000000"/>
              <a:ea typeface="Maven Pro" panose="00000500000000000000"/>
              <a:cs typeface="Maven Pro" panose="00000500000000000000"/>
              <a:sym typeface="Maven Pro" panose="00000500000000000000"/>
            </a:endParaRPr>
          </a:p>
          <a:p>
            <a:pPr marL="0" lvl="0" indent="0" rtl="0">
              <a:lnSpc>
                <a:spcPct val="100000"/>
              </a:lnSpc>
              <a:spcBef>
                <a:spcPts val="0"/>
              </a:spcBef>
              <a:spcAft>
                <a:spcPts val="0"/>
              </a:spcAft>
              <a:buNone/>
            </a:pPr>
            <a:endParaRPr sz="1800">
              <a:latin typeface="Maven Pro" panose="00000500000000000000"/>
              <a:ea typeface="Maven Pro" panose="00000500000000000000"/>
              <a:cs typeface="Maven Pro" panose="00000500000000000000"/>
              <a:sym typeface="Maven Pro" panose="00000500000000000000"/>
            </a:endParaRPr>
          </a:p>
          <a:p>
            <a:pPr marL="0" lvl="0" indent="0" rtl="0">
              <a:lnSpc>
                <a:spcPct val="100000"/>
              </a:lnSpc>
              <a:spcBef>
                <a:spcPts val="0"/>
              </a:spcBef>
              <a:spcAft>
                <a:spcPts val="0"/>
              </a:spcAft>
              <a:buNone/>
            </a:pPr>
            <a:r>
              <a:rPr lang="en-GB" sz="1400" b="1">
                <a:latin typeface="Maven Pro" panose="00000500000000000000"/>
                <a:ea typeface="Maven Pro" panose="00000500000000000000"/>
                <a:cs typeface="Maven Pro" panose="00000500000000000000"/>
                <a:sym typeface="Maven Pro" panose="00000500000000000000"/>
              </a:rPr>
              <a:t>Accuracy: 84.43%</a:t>
            </a:r>
            <a:endParaRPr sz="1400" b="1">
              <a:latin typeface="Maven Pro" panose="00000500000000000000"/>
              <a:ea typeface="Maven Pro" panose="00000500000000000000"/>
              <a:cs typeface="Maven Pro" panose="00000500000000000000"/>
              <a:sym typeface="Maven Pro" panose="00000500000000000000"/>
            </a:endParaRPr>
          </a:p>
          <a:p>
            <a:pPr marL="0" lvl="0" indent="0" rtl="0">
              <a:lnSpc>
                <a:spcPct val="100000"/>
              </a:lnSpc>
              <a:spcBef>
                <a:spcPts val="0"/>
              </a:spcBef>
              <a:spcAft>
                <a:spcPts val="0"/>
              </a:spcAft>
              <a:buNone/>
            </a:pPr>
            <a:r>
              <a:rPr lang="en-GB" sz="1400" b="1">
                <a:latin typeface="Maven Pro" panose="00000500000000000000"/>
                <a:ea typeface="Maven Pro" panose="00000500000000000000"/>
                <a:cs typeface="Maven Pro" panose="00000500000000000000"/>
                <a:sym typeface="Maven Pro" panose="00000500000000000000"/>
              </a:rPr>
              <a:t>Val_Acc : 82.30%</a:t>
            </a:r>
            <a:endParaRPr sz="1400" b="1">
              <a:latin typeface="Maven Pro" panose="00000500000000000000"/>
              <a:ea typeface="Maven Pro" panose="00000500000000000000"/>
              <a:cs typeface="Maven Pro" panose="00000500000000000000"/>
              <a:sym typeface="Maven Pro" panose="00000500000000000000"/>
            </a:endParaRPr>
          </a:p>
          <a:p>
            <a:pPr marL="0" lvl="0" indent="0" rtl="0">
              <a:lnSpc>
                <a:spcPct val="100000"/>
              </a:lnSpc>
              <a:spcBef>
                <a:spcPts val="0"/>
              </a:spcBef>
              <a:spcAft>
                <a:spcPts val="0"/>
              </a:spcAft>
              <a:buNone/>
            </a:pPr>
            <a:endParaRPr sz="1400" b="1">
              <a:latin typeface="Maven Pro" panose="00000500000000000000"/>
              <a:ea typeface="Maven Pro" panose="00000500000000000000"/>
              <a:cs typeface="Maven Pro" panose="00000500000000000000"/>
              <a:sym typeface="Maven Pro" panose="00000500000000000000"/>
            </a:endParaRPr>
          </a:p>
          <a:p>
            <a:pPr marL="0" lvl="0" indent="0" rtl="0">
              <a:lnSpc>
                <a:spcPct val="100000"/>
              </a:lnSpc>
              <a:spcBef>
                <a:spcPts val="0"/>
              </a:spcBef>
              <a:spcAft>
                <a:spcPts val="0"/>
              </a:spcAft>
              <a:buNone/>
            </a:pPr>
            <a:r>
              <a:rPr lang="en-GB" sz="1400" b="1">
                <a:latin typeface="Maven Pro" panose="00000500000000000000"/>
                <a:ea typeface="Maven Pro" panose="00000500000000000000"/>
                <a:cs typeface="Maven Pro" panose="00000500000000000000"/>
                <a:sym typeface="Maven Pro" panose="00000500000000000000"/>
              </a:rPr>
              <a:t>Loss: 0.1960</a:t>
            </a:r>
            <a:endParaRPr sz="1400" b="1">
              <a:latin typeface="Maven Pro" panose="00000500000000000000"/>
              <a:ea typeface="Maven Pro" panose="00000500000000000000"/>
              <a:cs typeface="Maven Pro" panose="00000500000000000000"/>
              <a:sym typeface="Maven Pro" panose="00000500000000000000"/>
            </a:endParaRPr>
          </a:p>
          <a:p>
            <a:pPr marL="0" lvl="0" indent="0" rtl="0">
              <a:lnSpc>
                <a:spcPct val="100000"/>
              </a:lnSpc>
              <a:spcBef>
                <a:spcPts val="0"/>
              </a:spcBef>
              <a:spcAft>
                <a:spcPts val="0"/>
              </a:spcAft>
              <a:buNone/>
            </a:pPr>
            <a:r>
              <a:rPr lang="en-GB" sz="1400" b="1">
                <a:latin typeface="Maven Pro" panose="00000500000000000000"/>
                <a:ea typeface="Maven Pro" panose="00000500000000000000"/>
                <a:cs typeface="Maven Pro" panose="00000500000000000000"/>
                <a:sym typeface="Maven Pro" panose="00000500000000000000"/>
              </a:rPr>
              <a:t>Validation-Loss:0.452</a:t>
            </a:r>
            <a:endParaRPr sz="1400" b="1">
              <a:latin typeface="Maven Pro" panose="00000500000000000000"/>
              <a:ea typeface="Maven Pro" panose="00000500000000000000"/>
              <a:cs typeface="Maven Pro" panose="00000500000000000000"/>
              <a:sym typeface="Maven Pro" panose="00000500000000000000"/>
            </a:endParaRPr>
          </a:p>
        </p:txBody>
      </p:sp>
      <p:pic>
        <p:nvPicPr>
          <p:cNvPr id="331" name="Shape 331"/>
          <p:cNvPicPr preferRelativeResize="0"/>
          <p:nvPr/>
        </p:nvPicPr>
        <p:blipFill rotWithShape="1">
          <a:blip r:embed="rId1"/>
          <a:srcRect r="49693"/>
          <a:stretch>
            <a:fillRect/>
          </a:stretch>
        </p:blipFill>
        <p:spPr>
          <a:xfrm>
            <a:off x="5155600" y="504250"/>
            <a:ext cx="3521826" cy="2099225"/>
          </a:xfrm>
          <a:prstGeom prst="rect">
            <a:avLst/>
          </a:prstGeom>
          <a:noFill/>
          <a:ln>
            <a:noFill/>
          </a:ln>
        </p:spPr>
      </p:pic>
      <p:pic>
        <p:nvPicPr>
          <p:cNvPr id="332" name="Shape 332"/>
          <p:cNvPicPr preferRelativeResize="0"/>
          <p:nvPr/>
        </p:nvPicPr>
        <p:blipFill rotWithShape="1">
          <a:blip r:embed="rId1"/>
          <a:srcRect l="50821"/>
          <a:stretch>
            <a:fillRect/>
          </a:stretch>
        </p:blipFill>
        <p:spPr>
          <a:xfrm>
            <a:off x="5155600" y="2700300"/>
            <a:ext cx="3473375" cy="21489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Shape 337"/>
          <p:cNvSpPr txBox="1">
            <a:spLocks noGrp="1"/>
          </p:cNvSpPr>
          <p:nvPr>
            <p:ph type="title"/>
          </p:nvPr>
        </p:nvSpPr>
        <p:spPr>
          <a:xfrm>
            <a:off x="1149725" y="117000"/>
            <a:ext cx="7184700" cy="5082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GB"/>
              <a:t>Model 6:</a:t>
            </a:r>
            <a:endParaRPr lang="en-GB"/>
          </a:p>
        </p:txBody>
      </p:sp>
      <p:sp>
        <p:nvSpPr>
          <p:cNvPr id="338" name="Shape 338"/>
          <p:cNvSpPr txBox="1">
            <a:spLocks noGrp="1"/>
          </p:cNvSpPr>
          <p:nvPr>
            <p:ph type="body" idx="1"/>
          </p:nvPr>
        </p:nvSpPr>
        <p:spPr>
          <a:xfrm>
            <a:off x="1149725" y="625200"/>
            <a:ext cx="7717500" cy="42723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GB" sz="1800" b="1">
                <a:latin typeface="Maven Pro" panose="00000500000000000000"/>
                <a:ea typeface="Maven Pro" panose="00000500000000000000"/>
                <a:cs typeface="Maven Pro" panose="00000500000000000000"/>
                <a:sym typeface="Maven Pro" panose="00000500000000000000"/>
              </a:rPr>
              <a:t>Parameters Used :</a:t>
            </a:r>
            <a:endParaRPr sz="1800" b="1">
              <a:latin typeface="Maven Pro" panose="00000500000000000000"/>
              <a:ea typeface="Maven Pro" panose="00000500000000000000"/>
              <a:cs typeface="Maven Pro" panose="00000500000000000000"/>
              <a:sym typeface="Maven Pro" panose="00000500000000000000"/>
            </a:endParaRPr>
          </a:p>
          <a:p>
            <a:pPr marL="0" lvl="0" indent="0" rtl="0">
              <a:lnSpc>
                <a:spcPct val="100000"/>
              </a:lnSpc>
              <a:spcBef>
                <a:spcPts val="0"/>
              </a:spcBef>
              <a:spcAft>
                <a:spcPts val="0"/>
              </a:spcAft>
              <a:buNone/>
            </a:pPr>
            <a:r>
              <a:rPr lang="en-GB" sz="1800">
                <a:latin typeface="Maven Pro" panose="00000500000000000000"/>
                <a:ea typeface="Maven Pro" panose="00000500000000000000"/>
                <a:cs typeface="Maven Pro" panose="00000500000000000000"/>
                <a:sym typeface="Maven Pro" panose="00000500000000000000"/>
              </a:rPr>
              <a:t>Number of convolution layers: 10             </a:t>
            </a:r>
            <a:endParaRPr sz="1800">
              <a:latin typeface="Maven Pro" panose="00000500000000000000"/>
              <a:ea typeface="Maven Pro" panose="00000500000000000000"/>
              <a:cs typeface="Maven Pro" panose="00000500000000000000"/>
              <a:sym typeface="Maven Pro" panose="00000500000000000000"/>
            </a:endParaRPr>
          </a:p>
          <a:p>
            <a:pPr marL="0" lvl="0" indent="0" rtl="0">
              <a:lnSpc>
                <a:spcPct val="100000"/>
              </a:lnSpc>
              <a:spcBef>
                <a:spcPts val="0"/>
              </a:spcBef>
              <a:spcAft>
                <a:spcPts val="0"/>
              </a:spcAft>
              <a:buNone/>
            </a:pPr>
            <a:r>
              <a:rPr lang="en-GB" sz="1800">
                <a:latin typeface="Maven Pro" panose="00000500000000000000"/>
                <a:ea typeface="Maven Pro" panose="00000500000000000000"/>
                <a:cs typeface="Maven Pro" panose="00000500000000000000"/>
                <a:sym typeface="Maven Pro" panose="00000500000000000000"/>
              </a:rPr>
              <a:t>Number of pooling layers: 2</a:t>
            </a:r>
            <a:endParaRPr sz="1800">
              <a:latin typeface="Maven Pro" panose="00000500000000000000"/>
              <a:ea typeface="Maven Pro" panose="00000500000000000000"/>
              <a:cs typeface="Maven Pro" panose="00000500000000000000"/>
              <a:sym typeface="Maven Pro" panose="00000500000000000000"/>
            </a:endParaRPr>
          </a:p>
          <a:p>
            <a:pPr marL="0" lvl="0" indent="0" rtl="0">
              <a:lnSpc>
                <a:spcPct val="100000"/>
              </a:lnSpc>
              <a:spcBef>
                <a:spcPts val="0"/>
              </a:spcBef>
              <a:spcAft>
                <a:spcPts val="0"/>
              </a:spcAft>
              <a:buNone/>
            </a:pPr>
            <a:r>
              <a:rPr lang="en-GB" sz="1800">
                <a:latin typeface="Maven Pro" panose="00000500000000000000"/>
                <a:ea typeface="Maven Pro" panose="00000500000000000000"/>
                <a:cs typeface="Maven Pro" panose="00000500000000000000"/>
                <a:sym typeface="Maven Pro" panose="00000500000000000000"/>
              </a:rPr>
              <a:t>Number of dropout layers:3</a:t>
            </a:r>
            <a:endParaRPr sz="1800">
              <a:latin typeface="Maven Pro" panose="00000500000000000000"/>
              <a:ea typeface="Maven Pro" panose="00000500000000000000"/>
              <a:cs typeface="Maven Pro" panose="00000500000000000000"/>
              <a:sym typeface="Maven Pro" panose="00000500000000000000"/>
            </a:endParaRPr>
          </a:p>
          <a:p>
            <a:pPr marL="0" lvl="0" indent="0" rtl="0">
              <a:lnSpc>
                <a:spcPct val="100000"/>
              </a:lnSpc>
              <a:spcBef>
                <a:spcPts val="0"/>
              </a:spcBef>
              <a:spcAft>
                <a:spcPts val="0"/>
              </a:spcAft>
              <a:buNone/>
            </a:pPr>
            <a:r>
              <a:rPr lang="en-GB" sz="1800">
                <a:latin typeface="Maven Pro" panose="00000500000000000000"/>
                <a:ea typeface="Maven Pro" panose="00000500000000000000"/>
                <a:cs typeface="Maven Pro" panose="00000500000000000000"/>
                <a:sym typeface="Maven Pro" panose="00000500000000000000"/>
              </a:rPr>
              <a:t>Activation Function: relu</a:t>
            </a:r>
            <a:endParaRPr sz="1800">
              <a:latin typeface="Maven Pro" panose="00000500000000000000"/>
              <a:ea typeface="Maven Pro" panose="00000500000000000000"/>
              <a:cs typeface="Maven Pro" panose="00000500000000000000"/>
              <a:sym typeface="Maven Pro" panose="00000500000000000000"/>
            </a:endParaRPr>
          </a:p>
          <a:p>
            <a:pPr marL="0" lvl="0" indent="0" rtl="0">
              <a:lnSpc>
                <a:spcPct val="100000"/>
              </a:lnSpc>
              <a:spcBef>
                <a:spcPts val="0"/>
              </a:spcBef>
              <a:spcAft>
                <a:spcPts val="0"/>
              </a:spcAft>
              <a:buNone/>
            </a:pPr>
            <a:r>
              <a:rPr lang="en-GB" sz="1800">
                <a:latin typeface="Maven Pro" panose="00000500000000000000"/>
                <a:ea typeface="Maven Pro" panose="00000500000000000000"/>
                <a:cs typeface="Maven Pro" panose="00000500000000000000"/>
                <a:sym typeface="Maven Pro" panose="00000500000000000000"/>
              </a:rPr>
              <a:t>Optimizer: Adam</a:t>
            </a:r>
            <a:endParaRPr sz="1800">
              <a:latin typeface="Maven Pro" panose="00000500000000000000"/>
              <a:ea typeface="Maven Pro" panose="00000500000000000000"/>
              <a:cs typeface="Maven Pro" panose="00000500000000000000"/>
              <a:sym typeface="Maven Pro" panose="00000500000000000000"/>
            </a:endParaRPr>
          </a:p>
          <a:p>
            <a:pPr marL="0" lvl="0" indent="0" rtl="0">
              <a:lnSpc>
                <a:spcPct val="100000"/>
              </a:lnSpc>
              <a:spcBef>
                <a:spcPts val="0"/>
              </a:spcBef>
              <a:spcAft>
                <a:spcPts val="0"/>
              </a:spcAft>
              <a:buNone/>
            </a:pPr>
            <a:r>
              <a:rPr lang="en-GB" sz="1800">
                <a:latin typeface="Maven Pro" panose="00000500000000000000"/>
                <a:ea typeface="Maven Pro" panose="00000500000000000000"/>
                <a:cs typeface="Maven Pro" panose="00000500000000000000"/>
                <a:sym typeface="Maven Pro" panose="00000500000000000000"/>
              </a:rPr>
              <a:t>Kernel Initialization: </a:t>
            </a:r>
            <a:endParaRPr sz="1800">
              <a:latin typeface="Maven Pro" panose="00000500000000000000"/>
              <a:ea typeface="Maven Pro" panose="00000500000000000000"/>
              <a:cs typeface="Maven Pro" panose="00000500000000000000"/>
              <a:sym typeface="Maven Pro" panose="00000500000000000000"/>
            </a:endParaRPr>
          </a:p>
          <a:p>
            <a:pPr marL="0" lvl="0" indent="0" rtl="0">
              <a:lnSpc>
                <a:spcPct val="100000"/>
              </a:lnSpc>
              <a:spcBef>
                <a:spcPts val="0"/>
              </a:spcBef>
              <a:spcAft>
                <a:spcPts val="0"/>
              </a:spcAft>
              <a:buNone/>
            </a:pPr>
            <a:r>
              <a:rPr lang="en-GB" sz="1800">
                <a:latin typeface="Maven Pro" panose="00000500000000000000"/>
                <a:ea typeface="Maven Pro" panose="00000500000000000000"/>
                <a:cs typeface="Maven Pro" panose="00000500000000000000"/>
                <a:sym typeface="Maven Pro" panose="00000500000000000000"/>
              </a:rPr>
              <a:t>glorot_uniform</a:t>
            </a:r>
            <a:endParaRPr sz="1800">
              <a:latin typeface="Maven Pro" panose="00000500000000000000"/>
              <a:ea typeface="Maven Pro" panose="00000500000000000000"/>
              <a:cs typeface="Maven Pro" panose="00000500000000000000"/>
              <a:sym typeface="Maven Pro" panose="00000500000000000000"/>
            </a:endParaRPr>
          </a:p>
          <a:p>
            <a:pPr marL="0" lvl="0" indent="0" rtl="0">
              <a:lnSpc>
                <a:spcPct val="100000"/>
              </a:lnSpc>
              <a:spcBef>
                <a:spcPts val="0"/>
              </a:spcBef>
              <a:spcAft>
                <a:spcPts val="0"/>
              </a:spcAft>
              <a:buNone/>
            </a:pPr>
            <a:r>
              <a:rPr lang="en-GB" sz="1800">
                <a:latin typeface="Maven Pro" panose="00000500000000000000"/>
                <a:ea typeface="Maven Pro" panose="00000500000000000000"/>
                <a:cs typeface="Maven Pro" panose="00000500000000000000"/>
                <a:sym typeface="Maven Pro" panose="00000500000000000000"/>
              </a:rPr>
              <a:t>Epochs-200</a:t>
            </a:r>
            <a:endParaRPr sz="1800">
              <a:latin typeface="Maven Pro" panose="00000500000000000000"/>
              <a:ea typeface="Maven Pro" panose="00000500000000000000"/>
              <a:cs typeface="Maven Pro" panose="00000500000000000000"/>
              <a:sym typeface="Maven Pro" panose="00000500000000000000"/>
            </a:endParaRPr>
          </a:p>
          <a:p>
            <a:pPr marL="0" lvl="0" indent="0" rtl="0">
              <a:lnSpc>
                <a:spcPct val="100000"/>
              </a:lnSpc>
              <a:spcBef>
                <a:spcPts val="0"/>
              </a:spcBef>
              <a:spcAft>
                <a:spcPts val="0"/>
              </a:spcAft>
              <a:buNone/>
            </a:pPr>
            <a:r>
              <a:rPr lang="en-GB" sz="1800">
                <a:latin typeface="Maven Pro" panose="00000500000000000000"/>
                <a:ea typeface="Maven Pro" panose="00000500000000000000"/>
                <a:cs typeface="Maven Pro" panose="00000500000000000000"/>
                <a:sym typeface="Maven Pro" panose="00000500000000000000"/>
              </a:rPr>
              <a:t>Batch-size : 32 </a:t>
            </a:r>
            <a:endParaRPr sz="1800">
              <a:latin typeface="Maven Pro" panose="00000500000000000000"/>
              <a:ea typeface="Maven Pro" panose="00000500000000000000"/>
              <a:cs typeface="Maven Pro" panose="00000500000000000000"/>
              <a:sym typeface="Maven Pro" panose="00000500000000000000"/>
            </a:endParaRPr>
          </a:p>
          <a:p>
            <a:pPr marL="0" lvl="0" indent="0" rtl="0">
              <a:lnSpc>
                <a:spcPct val="100000"/>
              </a:lnSpc>
              <a:spcBef>
                <a:spcPts val="0"/>
              </a:spcBef>
              <a:spcAft>
                <a:spcPts val="0"/>
              </a:spcAft>
              <a:buNone/>
            </a:pPr>
            <a:endParaRPr sz="1800">
              <a:latin typeface="Maven Pro" panose="00000500000000000000"/>
              <a:ea typeface="Maven Pro" panose="00000500000000000000"/>
              <a:cs typeface="Maven Pro" panose="00000500000000000000"/>
              <a:sym typeface="Maven Pro" panose="00000500000000000000"/>
            </a:endParaRPr>
          </a:p>
          <a:p>
            <a:pPr marL="0" lvl="0" indent="0" rtl="0">
              <a:lnSpc>
                <a:spcPct val="100000"/>
              </a:lnSpc>
              <a:spcBef>
                <a:spcPts val="0"/>
              </a:spcBef>
              <a:spcAft>
                <a:spcPts val="0"/>
              </a:spcAft>
              <a:buNone/>
            </a:pPr>
            <a:r>
              <a:rPr lang="en-GB" sz="1400" b="1">
                <a:latin typeface="Maven Pro" panose="00000500000000000000"/>
                <a:ea typeface="Maven Pro" panose="00000500000000000000"/>
                <a:cs typeface="Maven Pro" panose="00000500000000000000"/>
                <a:sym typeface="Maven Pro" panose="00000500000000000000"/>
              </a:rPr>
              <a:t>Accuracy: 93%</a:t>
            </a:r>
            <a:endParaRPr sz="1400" b="1">
              <a:latin typeface="Maven Pro" panose="00000500000000000000"/>
              <a:ea typeface="Maven Pro" panose="00000500000000000000"/>
              <a:cs typeface="Maven Pro" panose="00000500000000000000"/>
              <a:sym typeface="Maven Pro" panose="00000500000000000000"/>
            </a:endParaRPr>
          </a:p>
          <a:p>
            <a:pPr marL="0" lvl="0" indent="0" rtl="0">
              <a:lnSpc>
                <a:spcPct val="100000"/>
              </a:lnSpc>
              <a:spcBef>
                <a:spcPts val="0"/>
              </a:spcBef>
              <a:spcAft>
                <a:spcPts val="0"/>
              </a:spcAft>
              <a:buNone/>
            </a:pPr>
            <a:r>
              <a:rPr lang="en-GB" sz="1400" b="1">
                <a:latin typeface="Maven Pro" panose="00000500000000000000"/>
                <a:ea typeface="Maven Pro" panose="00000500000000000000"/>
                <a:cs typeface="Maven Pro" panose="00000500000000000000"/>
                <a:sym typeface="Maven Pro" panose="00000500000000000000"/>
              </a:rPr>
              <a:t>Validation Accuracy : 88.09%</a:t>
            </a:r>
            <a:endParaRPr sz="1400" b="1">
              <a:latin typeface="Maven Pro" panose="00000500000000000000"/>
              <a:ea typeface="Maven Pro" panose="00000500000000000000"/>
              <a:cs typeface="Maven Pro" panose="00000500000000000000"/>
              <a:sym typeface="Maven Pro" panose="00000500000000000000"/>
            </a:endParaRPr>
          </a:p>
          <a:p>
            <a:pPr marL="0" lvl="0" indent="0" rtl="0">
              <a:lnSpc>
                <a:spcPct val="100000"/>
              </a:lnSpc>
              <a:spcBef>
                <a:spcPts val="0"/>
              </a:spcBef>
              <a:spcAft>
                <a:spcPts val="0"/>
              </a:spcAft>
              <a:buNone/>
            </a:pPr>
            <a:endParaRPr sz="1400" b="1">
              <a:latin typeface="Maven Pro" panose="00000500000000000000"/>
              <a:ea typeface="Maven Pro" panose="00000500000000000000"/>
              <a:cs typeface="Maven Pro" panose="00000500000000000000"/>
              <a:sym typeface="Maven Pro" panose="00000500000000000000"/>
            </a:endParaRPr>
          </a:p>
          <a:p>
            <a:pPr marL="0" lvl="0" indent="0" rtl="0">
              <a:lnSpc>
                <a:spcPct val="100000"/>
              </a:lnSpc>
              <a:spcBef>
                <a:spcPts val="0"/>
              </a:spcBef>
              <a:spcAft>
                <a:spcPts val="0"/>
              </a:spcAft>
              <a:buNone/>
            </a:pPr>
            <a:r>
              <a:rPr lang="en-GB" sz="1400" b="1">
                <a:latin typeface="Maven Pro" panose="00000500000000000000"/>
                <a:ea typeface="Maven Pro" panose="00000500000000000000"/>
                <a:cs typeface="Maven Pro" panose="00000500000000000000"/>
                <a:sym typeface="Maven Pro" panose="00000500000000000000"/>
              </a:rPr>
              <a:t>Loss: 0.1960</a:t>
            </a:r>
            <a:endParaRPr sz="1400" b="1">
              <a:latin typeface="Maven Pro" panose="00000500000000000000"/>
              <a:ea typeface="Maven Pro" panose="00000500000000000000"/>
              <a:cs typeface="Maven Pro" panose="00000500000000000000"/>
              <a:sym typeface="Maven Pro" panose="00000500000000000000"/>
            </a:endParaRPr>
          </a:p>
          <a:p>
            <a:pPr marL="0" lvl="0" indent="0" rtl="0">
              <a:lnSpc>
                <a:spcPct val="100000"/>
              </a:lnSpc>
              <a:spcBef>
                <a:spcPts val="0"/>
              </a:spcBef>
              <a:spcAft>
                <a:spcPts val="0"/>
              </a:spcAft>
              <a:buNone/>
            </a:pPr>
            <a:r>
              <a:rPr lang="en-GB" sz="1400" b="1">
                <a:latin typeface="Maven Pro" panose="00000500000000000000"/>
                <a:ea typeface="Maven Pro" panose="00000500000000000000"/>
                <a:cs typeface="Maven Pro" panose="00000500000000000000"/>
                <a:sym typeface="Maven Pro" panose="00000500000000000000"/>
              </a:rPr>
              <a:t>Validation Loss: 0.4028</a:t>
            </a:r>
            <a:endParaRPr sz="1400" b="1">
              <a:latin typeface="Maven Pro" panose="00000500000000000000"/>
              <a:ea typeface="Maven Pro" panose="00000500000000000000"/>
              <a:cs typeface="Maven Pro" panose="00000500000000000000"/>
              <a:sym typeface="Maven Pro" panose="00000500000000000000"/>
            </a:endParaRPr>
          </a:p>
          <a:p>
            <a:pPr marL="0" lvl="0" indent="0" rtl="0">
              <a:lnSpc>
                <a:spcPct val="100000"/>
              </a:lnSpc>
              <a:spcBef>
                <a:spcPts val="0"/>
              </a:spcBef>
              <a:spcAft>
                <a:spcPts val="0"/>
              </a:spcAft>
              <a:buNone/>
            </a:pPr>
            <a:endParaRPr sz="1800">
              <a:latin typeface="Maven Pro" panose="00000500000000000000"/>
              <a:ea typeface="Maven Pro" panose="00000500000000000000"/>
              <a:cs typeface="Maven Pro" panose="00000500000000000000"/>
              <a:sym typeface="Maven Pro" panose="00000500000000000000"/>
            </a:endParaRPr>
          </a:p>
        </p:txBody>
      </p:sp>
      <p:pic>
        <p:nvPicPr>
          <p:cNvPr id="339" name="Shape 339"/>
          <p:cNvPicPr preferRelativeResize="0"/>
          <p:nvPr/>
        </p:nvPicPr>
        <p:blipFill>
          <a:blip r:embed="rId1"/>
          <a:stretch>
            <a:fillRect/>
          </a:stretch>
        </p:blipFill>
        <p:spPr>
          <a:xfrm>
            <a:off x="4163200" y="2428550"/>
            <a:ext cx="4704000" cy="2271075"/>
          </a:xfrm>
          <a:prstGeom prst="rect">
            <a:avLst/>
          </a:prstGeom>
          <a:noFill/>
          <a:ln>
            <a:noFill/>
          </a:ln>
        </p:spPr>
      </p:pic>
    </p:spTree>
  </p:cSld>
  <p:clrMapOvr>
    <a:masterClrMapping/>
  </p:clrMapOvr>
</p:sld>
</file>

<file path=ppt/theme/theme1.xml><?xml version="1.0" encoding="utf-8"?>
<a:theme xmlns:a="http://schemas.openxmlformats.org/drawingml/2006/main"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4429</Words>
  <Application>WPS Presentation</Application>
  <PresentationFormat>On-screen Show (16:9)</PresentationFormat>
  <Paragraphs>262</Paragraphs>
  <Slides>15</Slides>
  <Notes>15</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15</vt:i4>
      </vt:variant>
    </vt:vector>
  </HeadingPairs>
  <TitlesOfParts>
    <vt:vector size="26" baseType="lpstr">
      <vt:lpstr>Arial</vt:lpstr>
      <vt:lpstr>SimSun</vt:lpstr>
      <vt:lpstr>Wingdings</vt:lpstr>
      <vt:lpstr>Arial</vt:lpstr>
      <vt:lpstr>Maven Pro</vt:lpstr>
      <vt:lpstr>Nunito</vt:lpstr>
      <vt:lpstr>Maven Pro</vt:lpstr>
      <vt:lpstr>Georgia</vt:lpstr>
      <vt:lpstr>Microsoft YaHei</vt:lpstr>
      <vt:lpstr>Arial Unicode MS</vt:lpstr>
      <vt:lpstr>Momentum</vt:lpstr>
      <vt:lpstr>Image Recognition using CIFAR-10 data</vt:lpstr>
      <vt:lpstr>What is CIFAR-10?</vt:lpstr>
      <vt:lpstr>Convolution Neural Network:</vt:lpstr>
      <vt:lpstr>Model 1:</vt:lpstr>
      <vt:lpstr>Model 2:</vt:lpstr>
      <vt:lpstr>Model 3:</vt:lpstr>
      <vt:lpstr>Model 4:</vt:lpstr>
      <vt:lpstr>Model 5 :</vt:lpstr>
      <vt:lpstr>Model 6:</vt:lpstr>
      <vt:lpstr>Parameters/Hyperparameters Tuning:</vt:lpstr>
      <vt:lpstr>Optimizers:</vt:lpstr>
      <vt:lpstr>Batch Normalization :</vt:lpstr>
      <vt:lpstr>Data augmentation:</vt:lpstr>
      <vt:lpstr>Results: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Image Recognition using CIFAR-10 data</dc:title>
  <dc:creator/>
  <cp:lastModifiedBy>prona</cp:lastModifiedBy>
  <cp:revision>3</cp:revision>
  <dcterms:created xsi:type="dcterms:W3CDTF">2022-08-18T04:48:12Z</dcterms:created>
  <dcterms:modified xsi:type="dcterms:W3CDTF">2022-08-18T04:48:39Z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53D68B4CE21C4EFAA694BF20A6971025</vt:lpwstr>
  </property>
  <property fmtid="{D5CDD505-2E9C-101B-9397-08002B2CF9AE}" pid="3" name="KSOProductBuildVer">
    <vt:lpwstr>1033-11.2.0.11254</vt:lpwstr>
  </property>
</Properties>
</file>