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5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67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77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0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83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56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23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2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76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83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DF7E-E5C9-40B1-978A-3F02CDFFC8A3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DD7F-1D51-4AD3-AA24-2478CEA50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9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35200" y="1180419"/>
            <a:ext cx="9144000" cy="1751466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 smtClean="0"/>
              <a:t>Vacances 2009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36" y="2931885"/>
            <a:ext cx="8649577" cy="36430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 flipH="1">
            <a:off x="8696231" y="5573486"/>
            <a:ext cx="303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Découverte de l'Espagne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867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hébergement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913" y="1951864"/>
            <a:ext cx="4491887" cy="3917123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Best Western Premier Hotel Dante-Mallorca, 181, Barcelona</a:t>
            </a:r>
            <a:endParaRPr lang="de-DE" dirty="0"/>
          </a:p>
          <a:p>
            <a:r>
              <a:rPr lang="fr-FR" dirty="0" smtClean="0"/>
              <a:t>Cet hôtel moderne est entouré par les rues élégantes du quartier central et prestigieux de l’</a:t>
            </a:r>
            <a:r>
              <a:rPr lang="fr-FR" dirty="0" err="1" smtClean="0"/>
              <a:t>Eixample</a:t>
            </a:r>
            <a:r>
              <a:rPr lang="fr-FR" dirty="0" smtClean="0"/>
              <a:t>. il se  trouve à proximité du quartier d'affaires et de beaucoup de sites touristiques.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98000">
              <a:srgbClr val="F6ACF2"/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Sportives </a:t>
            </a:r>
          </a:p>
          <a:p>
            <a:r>
              <a:rPr lang="fr-FR" dirty="0" smtClean="0"/>
              <a:t> Tennis</a:t>
            </a:r>
          </a:p>
          <a:p>
            <a:r>
              <a:rPr lang="fr-FR" dirty="0" smtClean="0"/>
              <a:t> Pétanque</a:t>
            </a:r>
          </a:p>
          <a:p>
            <a:r>
              <a:rPr lang="fr-FR" dirty="0"/>
              <a:t> </a:t>
            </a:r>
            <a:r>
              <a:rPr lang="fr-FR" dirty="0" smtClean="0"/>
              <a:t>Piscine</a:t>
            </a:r>
          </a:p>
          <a:p>
            <a:r>
              <a:rPr lang="fr-FR" dirty="0"/>
              <a:t> </a:t>
            </a:r>
            <a:r>
              <a:rPr lang="fr-FR" dirty="0" smtClean="0"/>
              <a:t>Planche à voile</a:t>
            </a:r>
          </a:p>
          <a:p>
            <a:r>
              <a:rPr lang="fr-FR" dirty="0"/>
              <a:t> </a:t>
            </a:r>
            <a:r>
              <a:rPr lang="fr-FR" dirty="0" smtClean="0"/>
              <a:t>Surf</a:t>
            </a:r>
          </a:p>
          <a:p>
            <a:r>
              <a:rPr lang="fr-FR" dirty="0" smtClean="0"/>
              <a:t> Ski nautique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Visite en famille </a:t>
            </a:r>
          </a:p>
          <a:p>
            <a:r>
              <a:rPr lang="fr-FR" dirty="0" smtClean="0"/>
              <a:t> Les musées</a:t>
            </a:r>
          </a:p>
          <a:p>
            <a:r>
              <a:rPr lang="fr-FR" dirty="0" smtClean="0"/>
              <a:t> Le parc</a:t>
            </a:r>
          </a:p>
          <a:p>
            <a:r>
              <a:rPr lang="fr-FR" dirty="0" smtClean="0"/>
              <a:t> Le zoo</a:t>
            </a:r>
          </a:p>
          <a:p>
            <a:r>
              <a:rPr lang="fr-FR" dirty="0" smtClean="0"/>
              <a:t> L’aquarium</a:t>
            </a:r>
          </a:p>
          <a:p>
            <a:r>
              <a:rPr lang="fr-FR" dirty="0" smtClean="0"/>
              <a:t> Les fontaines magiques</a:t>
            </a:r>
          </a:p>
          <a:p>
            <a:r>
              <a:rPr lang="fr-FR" dirty="0" smtClean="0"/>
              <a:t> Le FC Barcelone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25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Calendrier des activités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87039"/>
              </p:ext>
            </p:extLst>
          </p:nvPr>
        </p:nvGraphicFramePr>
        <p:xfrm>
          <a:off x="653145" y="1793175"/>
          <a:ext cx="10686985" cy="325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2081538064"/>
                    </a:ext>
                  </a:extLst>
                </a:gridCol>
                <a:gridCol w="1784597">
                  <a:extLst>
                    <a:ext uri="{9D8B030D-6E8A-4147-A177-3AD203B41FA5}">
                      <a16:colId xmlns:a16="http://schemas.microsoft.com/office/drawing/2014/main" val="816756278"/>
                    </a:ext>
                  </a:extLst>
                </a:gridCol>
                <a:gridCol w="1784597">
                  <a:extLst>
                    <a:ext uri="{9D8B030D-6E8A-4147-A177-3AD203B41FA5}">
                      <a16:colId xmlns:a16="http://schemas.microsoft.com/office/drawing/2014/main" val="678197916"/>
                    </a:ext>
                  </a:extLst>
                </a:gridCol>
                <a:gridCol w="1784597">
                  <a:extLst>
                    <a:ext uri="{9D8B030D-6E8A-4147-A177-3AD203B41FA5}">
                      <a16:colId xmlns:a16="http://schemas.microsoft.com/office/drawing/2014/main" val="3687579378"/>
                    </a:ext>
                  </a:extLst>
                </a:gridCol>
                <a:gridCol w="1784597">
                  <a:extLst>
                    <a:ext uri="{9D8B030D-6E8A-4147-A177-3AD203B41FA5}">
                      <a16:colId xmlns:a16="http://schemas.microsoft.com/office/drawing/2014/main" val="2014909011"/>
                    </a:ext>
                  </a:extLst>
                </a:gridCol>
                <a:gridCol w="1784597">
                  <a:extLst>
                    <a:ext uri="{9D8B030D-6E8A-4147-A177-3AD203B41FA5}">
                      <a16:colId xmlns:a16="http://schemas.microsoft.com/office/drawing/2014/main" val="82820826"/>
                    </a:ext>
                  </a:extLst>
                </a:gridCol>
              </a:tblGrid>
              <a:tr h="37740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lundi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mardi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mercredi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Jeudi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vendredi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09838"/>
                  </a:ext>
                </a:extLst>
              </a:tr>
              <a:tr h="1438982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Matin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tennis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piscine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surf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Planche a voile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piscine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4268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Apres midi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musée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parc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zoo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musée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fr-FR" dirty="0" smtClean="0"/>
                        <a:t>aquarium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2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 Initiation à la plongée</a:t>
            </a:r>
            <a:endParaRPr lang="fr-FR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2084" y="1401288"/>
            <a:ext cx="3253838" cy="4203865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Tous les jeudis soirs de 19h à 20h30</a:t>
            </a:r>
          </a:p>
          <a:p>
            <a:endParaRPr lang="fr-FR" dirty="0"/>
          </a:p>
          <a:p>
            <a:r>
              <a:rPr lang="fr-FR" dirty="0" smtClean="0"/>
              <a:t>Equipement fourni</a:t>
            </a:r>
          </a:p>
          <a:p>
            <a:endParaRPr lang="fr-FR" dirty="0" smtClean="0"/>
          </a:p>
          <a:p>
            <a:r>
              <a:rPr lang="fr-FR" dirty="0" smtClean="0"/>
              <a:t>S’inscrire à la réception de l’hôtel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4777591"/>
            <a:ext cx="3657599" cy="8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5" y="568902"/>
            <a:ext cx="3343275" cy="222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156" y="2941323"/>
            <a:ext cx="4871355" cy="2956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21" y="403989"/>
            <a:ext cx="3253839" cy="2066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59" y="3348841"/>
            <a:ext cx="4042745" cy="26838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ZoneTexte 5"/>
          <p:cNvSpPr txBox="1"/>
          <p:nvPr/>
        </p:nvSpPr>
        <p:spPr>
          <a:xfrm rot="1790775" flipH="1">
            <a:off x="8707682" y="1968674"/>
            <a:ext cx="194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tennis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 rot="2231485">
            <a:off x="7105215" y="4999850"/>
            <a:ext cx="187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Planche a voile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 rot="2222250">
            <a:off x="795648" y="931615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piscine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 rot="2374679" flipH="1">
            <a:off x="2945906" y="4165431"/>
            <a:ext cx="165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surf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109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136</Words>
  <Application>Microsoft Office PowerPoint</Application>
  <PresentationFormat>Grand écran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Vacances 2009</vt:lpstr>
      <vt:lpstr>hébergement</vt:lpstr>
      <vt:lpstr>Activités</vt:lpstr>
      <vt:lpstr>Calendrier des activités </vt:lpstr>
      <vt:lpstr> Initiation à la plongée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Vacance 2009</dc:title>
  <dc:creator>user</dc:creator>
  <cp:lastModifiedBy>user</cp:lastModifiedBy>
  <cp:revision>14</cp:revision>
  <dcterms:created xsi:type="dcterms:W3CDTF">2024-02-24T10:11:27Z</dcterms:created>
  <dcterms:modified xsi:type="dcterms:W3CDTF">2024-02-24T11:57:32Z</dcterms:modified>
</cp:coreProperties>
</file>