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8" r:id="rId11"/>
    <p:sldId id="267" r:id="rId12"/>
    <p:sldId id="266" r:id="rId13"/>
    <p:sldId id="262"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7F0F4-9EB3-4BAA-AE9F-DE5D686F79A0}" type="datetimeFigureOut">
              <a:rPr lang="fr-FR" smtClean="0"/>
              <a:t>10/08/2021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4E1C1-E0BE-4574-8CD8-7DA1DB390936}" type="slidenum">
              <a:rPr lang="fr-FR" smtClean="0"/>
              <a:t>‹#›</a:t>
            </a:fld>
            <a:endParaRPr lang="fr-FR"/>
          </a:p>
        </p:txBody>
      </p:sp>
    </p:spTree>
    <p:extLst>
      <p:ext uri="{BB962C8B-B14F-4D97-AF65-F5344CB8AC3E}">
        <p14:creationId xmlns:p14="http://schemas.microsoft.com/office/powerpoint/2010/main" val="199090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07CF-D52D-4C41-89AD-AD36A87A9D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F85347B-13F8-4661-9039-3F4ED332A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7C2041ED-495C-440F-8B56-C7CD3B38CC24}"/>
              </a:ext>
            </a:extLst>
          </p:cNvPr>
          <p:cNvSpPr>
            <a:spLocks noGrp="1"/>
          </p:cNvSpPr>
          <p:nvPr>
            <p:ph type="dt" sz="half" idx="10"/>
          </p:nvPr>
        </p:nvSpPr>
        <p:spPr/>
        <p:txBody>
          <a:bodyPr/>
          <a:lstStyle/>
          <a:p>
            <a:fld id="{16753AF9-BD69-4A71-B0DE-2669939FF0A8}" type="datetime1">
              <a:rPr lang="fr-FR" smtClean="0"/>
              <a:t>10/08/2021</a:t>
            </a:fld>
            <a:endParaRPr lang="fr-FR"/>
          </a:p>
        </p:txBody>
      </p:sp>
      <p:sp>
        <p:nvSpPr>
          <p:cNvPr id="5" name="Footer Placeholder 4">
            <a:extLst>
              <a:ext uri="{FF2B5EF4-FFF2-40B4-BE49-F238E27FC236}">
                <a16:creationId xmlns:a16="http://schemas.microsoft.com/office/drawing/2014/main" id="{A98A4AE8-ABE4-4E56-8A04-8FD81CC9D452}"/>
              </a:ext>
            </a:extLst>
          </p:cNvPr>
          <p:cNvSpPr>
            <a:spLocks noGrp="1"/>
          </p:cNvSpPr>
          <p:nvPr>
            <p:ph type="ftr" sz="quarter" idx="11"/>
          </p:nvPr>
        </p:nvSpPr>
        <p:spPr/>
        <p:txBody>
          <a:bodyPr/>
          <a:lstStyle/>
          <a:p>
            <a:r>
              <a:rPr lang="fr-FR"/>
              <a:t>SARR_Lamine_Camera-de-surveillance_connecté</a:t>
            </a:r>
          </a:p>
        </p:txBody>
      </p:sp>
      <p:sp>
        <p:nvSpPr>
          <p:cNvPr id="6" name="Slide Number Placeholder 5">
            <a:extLst>
              <a:ext uri="{FF2B5EF4-FFF2-40B4-BE49-F238E27FC236}">
                <a16:creationId xmlns:a16="http://schemas.microsoft.com/office/drawing/2014/main" id="{215E094F-BCDC-42ED-A008-85AA3AFFE83E}"/>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42502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032-1967-4FD9-95A1-EFA995FE5EC2}"/>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69BB3506-71B4-4E6E-9DB8-E63317D673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ED870DC-3111-493F-A98E-918D0A92F312}"/>
              </a:ext>
            </a:extLst>
          </p:cNvPr>
          <p:cNvSpPr>
            <a:spLocks noGrp="1"/>
          </p:cNvSpPr>
          <p:nvPr>
            <p:ph type="dt" sz="half" idx="10"/>
          </p:nvPr>
        </p:nvSpPr>
        <p:spPr/>
        <p:txBody>
          <a:bodyPr/>
          <a:lstStyle/>
          <a:p>
            <a:fld id="{D54DF98F-0B07-46AC-BCBA-4C4173796A73}" type="datetime1">
              <a:rPr lang="fr-FR" smtClean="0"/>
              <a:t>10/08/2021</a:t>
            </a:fld>
            <a:endParaRPr lang="fr-FR"/>
          </a:p>
        </p:txBody>
      </p:sp>
      <p:sp>
        <p:nvSpPr>
          <p:cNvPr id="5" name="Footer Placeholder 4">
            <a:extLst>
              <a:ext uri="{FF2B5EF4-FFF2-40B4-BE49-F238E27FC236}">
                <a16:creationId xmlns:a16="http://schemas.microsoft.com/office/drawing/2014/main" id="{06C4C17E-F7F6-492A-BFF2-1A42F2664191}"/>
              </a:ext>
            </a:extLst>
          </p:cNvPr>
          <p:cNvSpPr>
            <a:spLocks noGrp="1"/>
          </p:cNvSpPr>
          <p:nvPr>
            <p:ph type="ftr" sz="quarter" idx="11"/>
          </p:nvPr>
        </p:nvSpPr>
        <p:spPr/>
        <p:txBody>
          <a:bodyPr/>
          <a:lstStyle/>
          <a:p>
            <a:r>
              <a:rPr lang="fr-FR"/>
              <a:t>SARR_Lamine_Camera-de-surveillance_connecté</a:t>
            </a:r>
          </a:p>
        </p:txBody>
      </p:sp>
      <p:sp>
        <p:nvSpPr>
          <p:cNvPr id="6" name="Slide Number Placeholder 5">
            <a:extLst>
              <a:ext uri="{FF2B5EF4-FFF2-40B4-BE49-F238E27FC236}">
                <a16:creationId xmlns:a16="http://schemas.microsoft.com/office/drawing/2014/main" id="{FBCCADD6-28C2-45D3-8504-2D8AF8B57512}"/>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147833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0FEA2-7555-46D5-87C2-FCD4A95C2C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E45BC97C-C58C-4C81-A5D2-300C6820D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D8AFFFC-1019-40DD-B430-AD2D26BAE47C}"/>
              </a:ext>
            </a:extLst>
          </p:cNvPr>
          <p:cNvSpPr>
            <a:spLocks noGrp="1"/>
          </p:cNvSpPr>
          <p:nvPr>
            <p:ph type="dt" sz="half" idx="10"/>
          </p:nvPr>
        </p:nvSpPr>
        <p:spPr/>
        <p:txBody>
          <a:bodyPr/>
          <a:lstStyle/>
          <a:p>
            <a:fld id="{E60DFF9C-F61C-4B08-9C0B-9B1547034497}" type="datetime1">
              <a:rPr lang="fr-FR" smtClean="0"/>
              <a:t>10/08/2021</a:t>
            </a:fld>
            <a:endParaRPr lang="fr-FR"/>
          </a:p>
        </p:txBody>
      </p:sp>
      <p:sp>
        <p:nvSpPr>
          <p:cNvPr id="5" name="Footer Placeholder 4">
            <a:extLst>
              <a:ext uri="{FF2B5EF4-FFF2-40B4-BE49-F238E27FC236}">
                <a16:creationId xmlns:a16="http://schemas.microsoft.com/office/drawing/2014/main" id="{29125FC4-0756-412D-A40D-1B9511E7A35C}"/>
              </a:ext>
            </a:extLst>
          </p:cNvPr>
          <p:cNvSpPr>
            <a:spLocks noGrp="1"/>
          </p:cNvSpPr>
          <p:nvPr>
            <p:ph type="ftr" sz="quarter" idx="11"/>
          </p:nvPr>
        </p:nvSpPr>
        <p:spPr/>
        <p:txBody>
          <a:bodyPr/>
          <a:lstStyle/>
          <a:p>
            <a:r>
              <a:rPr lang="fr-FR"/>
              <a:t>SARR_Lamine_Camera-de-surveillance_connecté</a:t>
            </a:r>
          </a:p>
        </p:txBody>
      </p:sp>
      <p:sp>
        <p:nvSpPr>
          <p:cNvPr id="6" name="Slide Number Placeholder 5">
            <a:extLst>
              <a:ext uri="{FF2B5EF4-FFF2-40B4-BE49-F238E27FC236}">
                <a16:creationId xmlns:a16="http://schemas.microsoft.com/office/drawing/2014/main" id="{91E1BA74-D5E5-4E47-AC27-B33B991CF924}"/>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297239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7128-1527-46BD-A872-E43B5FE5FB7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CA786D2-727D-4F6B-B166-2ECF98A12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156C52F-E533-469D-800F-16572C012AE5}"/>
              </a:ext>
            </a:extLst>
          </p:cNvPr>
          <p:cNvSpPr>
            <a:spLocks noGrp="1"/>
          </p:cNvSpPr>
          <p:nvPr>
            <p:ph type="dt" sz="half" idx="10"/>
          </p:nvPr>
        </p:nvSpPr>
        <p:spPr/>
        <p:txBody>
          <a:bodyPr/>
          <a:lstStyle/>
          <a:p>
            <a:fld id="{772D95C8-C7BF-41BB-8B9B-F4CBD842F839}" type="datetime1">
              <a:rPr lang="fr-FR" smtClean="0"/>
              <a:t>10/08/2021</a:t>
            </a:fld>
            <a:endParaRPr lang="fr-FR"/>
          </a:p>
        </p:txBody>
      </p:sp>
      <p:sp>
        <p:nvSpPr>
          <p:cNvPr id="5" name="Footer Placeholder 4">
            <a:extLst>
              <a:ext uri="{FF2B5EF4-FFF2-40B4-BE49-F238E27FC236}">
                <a16:creationId xmlns:a16="http://schemas.microsoft.com/office/drawing/2014/main" id="{E4B3DA46-E1FB-4CB3-9FDB-76DC5B269F25}"/>
              </a:ext>
            </a:extLst>
          </p:cNvPr>
          <p:cNvSpPr>
            <a:spLocks noGrp="1"/>
          </p:cNvSpPr>
          <p:nvPr>
            <p:ph type="ftr" sz="quarter" idx="11"/>
          </p:nvPr>
        </p:nvSpPr>
        <p:spPr/>
        <p:txBody>
          <a:bodyPr/>
          <a:lstStyle/>
          <a:p>
            <a:r>
              <a:rPr lang="fr-FR"/>
              <a:t>SARR_Lamine_Camera-de-surveillance_connecté</a:t>
            </a:r>
          </a:p>
        </p:txBody>
      </p:sp>
      <p:sp>
        <p:nvSpPr>
          <p:cNvPr id="6" name="Slide Number Placeholder 5">
            <a:extLst>
              <a:ext uri="{FF2B5EF4-FFF2-40B4-BE49-F238E27FC236}">
                <a16:creationId xmlns:a16="http://schemas.microsoft.com/office/drawing/2014/main" id="{90C6A979-2E6C-4B37-982E-8AFD10F524CC}"/>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241086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947D-345A-45B7-A05D-200147CB98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2A484DAF-8EB1-4286-B4B6-C16B01FE0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FACBD-DE88-4529-9A15-2F10A1B397E1}"/>
              </a:ext>
            </a:extLst>
          </p:cNvPr>
          <p:cNvSpPr>
            <a:spLocks noGrp="1"/>
          </p:cNvSpPr>
          <p:nvPr>
            <p:ph type="dt" sz="half" idx="10"/>
          </p:nvPr>
        </p:nvSpPr>
        <p:spPr/>
        <p:txBody>
          <a:bodyPr/>
          <a:lstStyle/>
          <a:p>
            <a:fld id="{DC403001-BF09-498E-ACDE-C169F90091C2}" type="datetime1">
              <a:rPr lang="fr-FR" smtClean="0"/>
              <a:t>10/08/2021</a:t>
            </a:fld>
            <a:endParaRPr lang="fr-FR"/>
          </a:p>
        </p:txBody>
      </p:sp>
      <p:sp>
        <p:nvSpPr>
          <p:cNvPr id="5" name="Footer Placeholder 4">
            <a:extLst>
              <a:ext uri="{FF2B5EF4-FFF2-40B4-BE49-F238E27FC236}">
                <a16:creationId xmlns:a16="http://schemas.microsoft.com/office/drawing/2014/main" id="{CA586B0A-0235-4261-9CA6-4C8A3CC0A6BF}"/>
              </a:ext>
            </a:extLst>
          </p:cNvPr>
          <p:cNvSpPr>
            <a:spLocks noGrp="1"/>
          </p:cNvSpPr>
          <p:nvPr>
            <p:ph type="ftr" sz="quarter" idx="11"/>
          </p:nvPr>
        </p:nvSpPr>
        <p:spPr/>
        <p:txBody>
          <a:bodyPr/>
          <a:lstStyle/>
          <a:p>
            <a:r>
              <a:rPr lang="fr-FR"/>
              <a:t>SARR_Lamine_Camera-de-surveillance_connecté</a:t>
            </a:r>
          </a:p>
        </p:txBody>
      </p:sp>
      <p:sp>
        <p:nvSpPr>
          <p:cNvPr id="6" name="Slide Number Placeholder 5">
            <a:extLst>
              <a:ext uri="{FF2B5EF4-FFF2-40B4-BE49-F238E27FC236}">
                <a16:creationId xmlns:a16="http://schemas.microsoft.com/office/drawing/2014/main" id="{3727C1D9-D330-479B-A6EA-BE79969FCDE1}"/>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154630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CC91-29FB-490E-B710-ED616D38BFDA}"/>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AA43F660-280E-4F58-B673-34CCFBD38E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158AD671-E844-4B5F-8655-E0200BA04E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2DFB55B5-3F1C-4A96-A965-BB72430E35D0}"/>
              </a:ext>
            </a:extLst>
          </p:cNvPr>
          <p:cNvSpPr>
            <a:spLocks noGrp="1"/>
          </p:cNvSpPr>
          <p:nvPr>
            <p:ph type="dt" sz="half" idx="10"/>
          </p:nvPr>
        </p:nvSpPr>
        <p:spPr/>
        <p:txBody>
          <a:bodyPr/>
          <a:lstStyle/>
          <a:p>
            <a:fld id="{E68E2B82-93B2-487D-B2E1-A1FDEFA5801B}" type="datetime1">
              <a:rPr lang="fr-FR" smtClean="0"/>
              <a:t>10/08/2021</a:t>
            </a:fld>
            <a:endParaRPr lang="fr-FR"/>
          </a:p>
        </p:txBody>
      </p:sp>
      <p:sp>
        <p:nvSpPr>
          <p:cNvPr id="6" name="Footer Placeholder 5">
            <a:extLst>
              <a:ext uri="{FF2B5EF4-FFF2-40B4-BE49-F238E27FC236}">
                <a16:creationId xmlns:a16="http://schemas.microsoft.com/office/drawing/2014/main" id="{244D2A3B-7F15-4F90-9B33-9CA258E7AEBE}"/>
              </a:ext>
            </a:extLst>
          </p:cNvPr>
          <p:cNvSpPr>
            <a:spLocks noGrp="1"/>
          </p:cNvSpPr>
          <p:nvPr>
            <p:ph type="ftr" sz="quarter" idx="11"/>
          </p:nvPr>
        </p:nvSpPr>
        <p:spPr/>
        <p:txBody>
          <a:bodyPr/>
          <a:lstStyle/>
          <a:p>
            <a:r>
              <a:rPr lang="fr-FR"/>
              <a:t>SARR_Lamine_Camera-de-surveillance_connecté</a:t>
            </a:r>
          </a:p>
        </p:txBody>
      </p:sp>
      <p:sp>
        <p:nvSpPr>
          <p:cNvPr id="7" name="Slide Number Placeholder 6">
            <a:extLst>
              <a:ext uri="{FF2B5EF4-FFF2-40B4-BE49-F238E27FC236}">
                <a16:creationId xmlns:a16="http://schemas.microsoft.com/office/drawing/2014/main" id="{9F965BD9-B6D2-4A79-ADDC-16227031EE8D}"/>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390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5DD5-2EBA-4685-A288-CF06815F2B5B}"/>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5957C1F-0900-420E-9EF9-CE7014B69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1083F9-344B-4A98-9C6B-01AD7547CA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BF3BF965-C23F-4227-A73D-1C8FCFE956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EF8DD-19BC-4283-A3E7-354409040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F2C5BB6C-01B3-4F8D-B23A-AEDDC2E1C77F}"/>
              </a:ext>
            </a:extLst>
          </p:cNvPr>
          <p:cNvSpPr>
            <a:spLocks noGrp="1"/>
          </p:cNvSpPr>
          <p:nvPr>
            <p:ph type="dt" sz="half" idx="10"/>
          </p:nvPr>
        </p:nvSpPr>
        <p:spPr/>
        <p:txBody>
          <a:bodyPr/>
          <a:lstStyle/>
          <a:p>
            <a:fld id="{D2072A35-0FC6-4396-B219-C8B0C68177EB}" type="datetime1">
              <a:rPr lang="fr-FR" smtClean="0"/>
              <a:t>10/08/2021</a:t>
            </a:fld>
            <a:endParaRPr lang="fr-FR"/>
          </a:p>
        </p:txBody>
      </p:sp>
      <p:sp>
        <p:nvSpPr>
          <p:cNvPr id="8" name="Footer Placeholder 7">
            <a:extLst>
              <a:ext uri="{FF2B5EF4-FFF2-40B4-BE49-F238E27FC236}">
                <a16:creationId xmlns:a16="http://schemas.microsoft.com/office/drawing/2014/main" id="{750A1920-68E6-4309-AA14-487ABF9702C0}"/>
              </a:ext>
            </a:extLst>
          </p:cNvPr>
          <p:cNvSpPr>
            <a:spLocks noGrp="1"/>
          </p:cNvSpPr>
          <p:nvPr>
            <p:ph type="ftr" sz="quarter" idx="11"/>
          </p:nvPr>
        </p:nvSpPr>
        <p:spPr/>
        <p:txBody>
          <a:bodyPr/>
          <a:lstStyle/>
          <a:p>
            <a:r>
              <a:rPr lang="fr-FR"/>
              <a:t>SARR_Lamine_Camera-de-surveillance_connecté</a:t>
            </a:r>
          </a:p>
        </p:txBody>
      </p:sp>
      <p:sp>
        <p:nvSpPr>
          <p:cNvPr id="9" name="Slide Number Placeholder 8">
            <a:extLst>
              <a:ext uri="{FF2B5EF4-FFF2-40B4-BE49-F238E27FC236}">
                <a16:creationId xmlns:a16="http://schemas.microsoft.com/office/drawing/2014/main" id="{A436E3E2-22E1-47D2-BD38-C384F72613D1}"/>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370373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603F-7278-4184-B38C-C9077C47A0D3}"/>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51C88A46-85E8-43B6-9B59-B2BF240A770E}"/>
              </a:ext>
            </a:extLst>
          </p:cNvPr>
          <p:cNvSpPr>
            <a:spLocks noGrp="1"/>
          </p:cNvSpPr>
          <p:nvPr>
            <p:ph type="dt" sz="half" idx="10"/>
          </p:nvPr>
        </p:nvSpPr>
        <p:spPr/>
        <p:txBody>
          <a:bodyPr/>
          <a:lstStyle/>
          <a:p>
            <a:fld id="{E9C55B6D-3FA6-442B-A0CE-4D6963D25EA0}" type="datetime1">
              <a:rPr lang="fr-FR" smtClean="0"/>
              <a:t>10/08/2021</a:t>
            </a:fld>
            <a:endParaRPr lang="fr-FR"/>
          </a:p>
        </p:txBody>
      </p:sp>
      <p:sp>
        <p:nvSpPr>
          <p:cNvPr id="4" name="Footer Placeholder 3">
            <a:extLst>
              <a:ext uri="{FF2B5EF4-FFF2-40B4-BE49-F238E27FC236}">
                <a16:creationId xmlns:a16="http://schemas.microsoft.com/office/drawing/2014/main" id="{7C121684-D9B8-4DF7-95CA-A332A5167E31}"/>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5CC24C9B-2E29-48E1-B1C2-10C8A9D56FF0}"/>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268470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7B758-BD49-47AA-8CD2-20DF995EE17D}"/>
              </a:ext>
            </a:extLst>
          </p:cNvPr>
          <p:cNvSpPr>
            <a:spLocks noGrp="1"/>
          </p:cNvSpPr>
          <p:nvPr>
            <p:ph type="dt" sz="half" idx="10"/>
          </p:nvPr>
        </p:nvSpPr>
        <p:spPr/>
        <p:txBody>
          <a:bodyPr/>
          <a:lstStyle/>
          <a:p>
            <a:fld id="{D3F6E2E8-8F8D-4810-8460-7FA509800C06}" type="datetime1">
              <a:rPr lang="fr-FR" smtClean="0"/>
              <a:t>10/08/2021</a:t>
            </a:fld>
            <a:endParaRPr lang="fr-FR"/>
          </a:p>
        </p:txBody>
      </p:sp>
      <p:sp>
        <p:nvSpPr>
          <p:cNvPr id="3" name="Footer Placeholder 2">
            <a:extLst>
              <a:ext uri="{FF2B5EF4-FFF2-40B4-BE49-F238E27FC236}">
                <a16:creationId xmlns:a16="http://schemas.microsoft.com/office/drawing/2014/main" id="{AB6C9D1D-FC1F-403B-BF4C-24DEA1D773A7}"/>
              </a:ext>
            </a:extLst>
          </p:cNvPr>
          <p:cNvSpPr>
            <a:spLocks noGrp="1"/>
          </p:cNvSpPr>
          <p:nvPr>
            <p:ph type="ftr" sz="quarter" idx="11"/>
          </p:nvPr>
        </p:nvSpPr>
        <p:spPr/>
        <p:txBody>
          <a:bodyPr/>
          <a:lstStyle/>
          <a:p>
            <a:r>
              <a:rPr lang="fr-FR"/>
              <a:t>SARR_Lamine_Camera-de-surveillance_connecté</a:t>
            </a:r>
          </a:p>
        </p:txBody>
      </p:sp>
      <p:sp>
        <p:nvSpPr>
          <p:cNvPr id="4" name="Slide Number Placeholder 3">
            <a:extLst>
              <a:ext uri="{FF2B5EF4-FFF2-40B4-BE49-F238E27FC236}">
                <a16:creationId xmlns:a16="http://schemas.microsoft.com/office/drawing/2014/main" id="{77F19528-67C6-4D43-9FED-63EB7D49149D}"/>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174971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E4AD-6305-4232-94AC-B1B928FBD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D4F19E54-5276-47E5-9436-E2D6652C4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5D8D6E44-B4C3-4437-9959-44263DD3F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DB2F5-8B18-47D4-A7E7-39172DC2AA43}"/>
              </a:ext>
            </a:extLst>
          </p:cNvPr>
          <p:cNvSpPr>
            <a:spLocks noGrp="1"/>
          </p:cNvSpPr>
          <p:nvPr>
            <p:ph type="dt" sz="half" idx="10"/>
          </p:nvPr>
        </p:nvSpPr>
        <p:spPr/>
        <p:txBody>
          <a:bodyPr/>
          <a:lstStyle/>
          <a:p>
            <a:fld id="{A20F65B6-8016-41D2-9DD3-1A718A715BA0}" type="datetime1">
              <a:rPr lang="fr-FR" smtClean="0"/>
              <a:t>10/08/2021</a:t>
            </a:fld>
            <a:endParaRPr lang="fr-FR"/>
          </a:p>
        </p:txBody>
      </p:sp>
      <p:sp>
        <p:nvSpPr>
          <p:cNvPr id="6" name="Footer Placeholder 5">
            <a:extLst>
              <a:ext uri="{FF2B5EF4-FFF2-40B4-BE49-F238E27FC236}">
                <a16:creationId xmlns:a16="http://schemas.microsoft.com/office/drawing/2014/main" id="{FEF641B4-585F-4A78-BB30-85E151920BEB}"/>
              </a:ext>
            </a:extLst>
          </p:cNvPr>
          <p:cNvSpPr>
            <a:spLocks noGrp="1"/>
          </p:cNvSpPr>
          <p:nvPr>
            <p:ph type="ftr" sz="quarter" idx="11"/>
          </p:nvPr>
        </p:nvSpPr>
        <p:spPr/>
        <p:txBody>
          <a:bodyPr/>
          <a:lstStyle/>
          <a:p>
            <a:r>
              <a:rPr lang="fr-FR"/>
              <a:t>SARR_Lamine_Camera-de-surveillance_connecté</a:t>
            </a:r>
          </a:p>
        </p:txBody>
      </p:sp>
      <p:sp>
        <p:nvSpPr>
          <p:cNvPr id="7" name="Slide Number Placeholder 6">
            <a:extLst>
              <a:ext uri="{FF2B5EF4-FFF2-40B4-BE49-F238E27FC236}">
                <a16:creationId xmlns:a16="http://schemas.microsoft.com/office/drawing/2014/main" id="{E63FD0CB-9B67-4312-9CA6-5A970FD6FC11}"/>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135925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36F6-2F77-4A5C-BEC6-36E11E745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628F1688-41E2-4125-AF7C-DE1D4DB9D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36B72AAE-208E-43BF-86CC-C4C566BC6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E9BF1-E9BE-4B21-9F6D-04A6CC84B368}"/>
              </a:ext>
            </a:extLst>
          </p:cNvPr>
          <p:cNvSpPr>
            <a:spLocks noGrp="1"/>
          </p:cNvSpPr>
          <p:nvPr>
            <p:ph type="dt" sz="half" idx="10"/>
          </p:nvPr>
        </p:nvSpPr>
        <p:spPr/>
        <p:txBody>
          <a:bodyPr/>
          <a:lstStyle/>
          <a:p>
            <a:fld id="{5585B231-E49C-476E-B84F-4A0E10B47718}" type="datetime1">
              <a:rPr lang="fr-FR" smtClean="0"/>
              <a:t>10/08/2021</a:t>
            </a:fld>
            <a:endParaRPr lang="fr-FR"/>
          </a:p>
        </p:txBody>
      </p:sp>
      <p:sp>
        <p:nvSpPr>
          <p:cNvPr id="6" name="Footer Placeholder 5">
            <a:extLst>
              <a:ext uri="{FF2B5EF4-FFF2-40B4-BE49-F238E27FC236}">
                <a16:creationId xmlns:a16="http://schemas.microsoft.com/office/drawing/2014/main" id="{8EE6757C-D37A-4746-86AE-B2C4F0796C2B}"/>
              </a:ext>
            </a:extLst>
          </p:cNvPr>
          <p:cNvSpPr>
            <a:spLocks noGrp="1"/>
          </p:cNvSpPr>
          <p:nvPr>
            <p:ph type="ftr" sz="quarter" idx="11"/>
          </p:nvPr>
        </p:nvSpPr>
        <p:spPr/>
        <p:txBody>
          <a:bodyPr/>
          <a:lstStyle/>
          <a:p>
            <a:r>
              <a:rPr lang="fr-FR"/>
              <a:t>SARR_Lamine_Camera-de-surveillance_connecté</a:t>
            </a:r>
          </a:p>
        </p:txBody>
      </p:sp>
      <p:sp>
        <p:nvSpPr>
          <p:cNvPr id="7" name="Slide Number Placeholder 6">
            <a:extLst>
              <a:ext uri="{FF2B5EF4-FFF2-40B4-BE49-F238E27FC236}">
                <a16:creationId xmlns:a16="http://schemas.microsoft.com/office/drawing/2014/main" id="{EA1358B0-7DF6-4705-8BF6-C8FDA9FC5EE9}"/>
              </a:ext>
            </a:extLst>
          </p:cNvPr>
          <p:cNvSpPr>
            <a:spLocks noGrp="1"/>
          </p:cNvSpPr>
          <p:nvPr>
            <p:ph type="sldNum" sz="quarter" idx="12"/>
          </p:nvPr>
        </p:nvSpPr>
        <p:spPr/>
        <p:txBody>
          <a:bodyPr/>
          <a:lstStyle/>
          <a:p>
            <a:fld id="{A54B69CF-146F-45DF-8C0D-D76A20D3BD30}" type="slidenum">
              <a:rPr lang="fr-FR" smtClean="0"/>
              <a:t>‹#›</a:t>
            </a:fld>
            <a:endParaRPr lang="fr-FR"/>
          </a:p>
        </p:txBody>
      </p:sp>
    </p:spTree>
    <p:extLst>
      <p:ext uri="{BB962C8B-B14F-4D97-AF65-F5344CB8AC3E}">
        <p14:creationId xmlns:p14="http://schemas.microsoft.com/office/powerpoint/2010/main" val="303626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74ACD8-FD36-4948-91BF-00BD29621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5F409861-75A5-4348-AF8A-33A03B326C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5AD2EC8-9A5C-4A3B-9757-A2D1ECF43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C1CB3-6B32-4A5F-B6C8-3A8483B20411}" type="datetime1">
              <a:rPr lang="fr-FR" smtClean="0"/>
              <a:t>10/08/2021</a:t>
            </a:fld>
            <a:endParaRPr lang="fr-FR"/>
          </a:p>
        </p:txBody>
      </p:sp>
      <p:sp>
        <p:nvSpPr>
          <p:cNvPr id="5" name="Footer Placeholder 4">
            <a:extLst>
              <a:ext uri="{FF2B5EF4-FFF2-40B4-BE49-F238E27FC236}">
                <a16:creationId xmlns:a16="http://schemas.microsoft.com/office/drawing/2014/main" id="{E75A58F2-E475-4381-B956-682009FFB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SARR_Lamine_Camera-de-surveillance_connecté</a:t>
            </a:r>
          </a:p>
        </p:txBody>
      </p:sp>
      <p:sp>
        <p:nvSpPr>
          <p:cNvPr id="6" name="Slide Number Placeholder 5">
            <a:extLst>
              <a:ext uri="{FF2B5EF4-FFF2-40B4-BE49-F238E27FC236}">
                <a16:creationId xmlns:a16="http://schemas.microsoft.com/office/drawing/2014/main" id="{D0163A67-96A5-425A-A0DD-EA654ECEC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B69CF-146F-45DF-8C0D-D76A20D3BD30}" type="slidenum">
              <a:rPr lang="fr-FR" smtClean="0"/>
              <a:t>‹#›</a:t>
            </a:fld>
            <a:endParaRPr lang="fr-FR"/>
          </a:p>
        </p:txBody>
      </p:sp>
    </p:spTree>
    <p:extLst>
      <p:ext uri="{BB962C8B-B14F-4D97-AF65-F5344CB8AC3E}">
        <p14:creationId xmlns:p14="http://schemas.microsoft.com/office/powerpoint/2010/main" val="3480040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88A3AB-7F8D-4512-82F4-D9439A660918}"/>
              </a:ext>
            </a:extLst>
          </p:cNvPr>
          <p:cNvSpPr>
            <a:spLocks noGrp="1"/>
          </p:cNvSpPr>
          <p:nvPr>
            <p:ph type="title"/>
          </p:nvPr>
        </p:nvSpPr>
        <p:spPr/>
        <p:txBody>
          <a:bodyPr/>
          <a:lstStyle/>
          <a:p>
            <a:pPr algn="ctr"/>
            <a:r>
              <a:rPr lang="fr-FR" dirty="0">
                <a:solidFill>
                  <a:srgbClr val="FF0000"/>
                </a:solidFill>
              </a:rPr>
              <a:t>Caméra de surveillance connecté </a:t>
            </a:r>
          </a:p>
        </p:txBody>
      </p:sp>
      <p:sp>
        <p:nvSpPr>
          <p:cNvPr id="7" name="Content Placeholder 6">
            <a:extLst>
              <a:ext uri="{FF2B5EF4-FFF2-40B4-BE49-F238E27FC236}">
                <a16:creationId xmlns:a16="http://schemas.microsoft.com/office/drawing/2014/main" id="{D6B322AD-C106-4C18-B766-9B7237D15FD7}"/>
              </a:ext>
            </a:extLst>
          </p:cNvPr>
          <p:cNvSpPr>
            <a:spLocks noGrp="1"/>
          </p:cNvSpPr>
          <p:nvPr>
            <p:ph idx="1"/>
          </p:nvPr>
        </p:nvSpPr>
        <p:spPr/>
        <p:txBody>
          <a:bodyPr/>
          <a:lstStyle/>
          <a:p>
            <a:endParaRPr lang="fr-FR"/>
          </a:p>
        </p:txBody>
      </p:sp>
      <p:sp>
        <p:nvSpPr>
          <p:cNvPr id="8" name="Slide Number Placeholder 7">
            <a:extLst>
              <a:ext uri="{FF2B5EF4-FFF2-40B4-BE49-F238E27FC236}">
                <a16:creationId xmlns:a16="http://schemas.microsoft.com/office/drawing/2014/main" id="{4D7C0735-8CFD-40A9-9402-832D5BADDAB1}"/>
              </a:ext>
            </a:extLst>
          </p:cNvPr>
          <p:cNvSpPr>
            <a:spLocks noGrp="1"/>
          </p:cNvSpPr>
          <p:nvPr>
            <p:ph type="sldNum" sz="quarter" idx="12"/>
          </p:nvPr>
        </p:nvSpPr>
        <p:spPr/>
        <p:txBody>
          <a:bodyPr/>
          <a:lstStyle/>
          <a:p>
            <a:fld id="{A54B69CF-146F-45DF-8C0D-D76A20D3BD30}" type="slidenum">
              <a:rPr lang="fr-FR" smtClean="0"/>
              <a:t>1</a:t>
            </a:fld>
            <a:endParaRPr lang="fr-FR"/>
          </a:p>
        </p:txBody>
      </p:sp>
      <p:pic>
        <p:nvPicPr>
          <p:cNvPr id="5" name="Picture 4">
            <a:extLst>
              <a:ext uri="{FF2B5EF4-FFF2-40B4-BE49-F238E27FC236}">
                <a16:creationId xmlns:a16="http://schemas.microsoft.com/office/drawing/2014/main" id="{4E28961C-2E04-454B-B86B-7EA54D60E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825625"/>
            <a:ext cx="10515600" cy="4351338"/>
          </a:xfrm>
          <a:prstGeom prst="rect">
            <a:avLst/>
          </a:prstGeom>
        </p:spPr>
      </p:pic>
      <p:sp>
        <p:nvSpPr>
          <p:cNvPr id="9" name="Footer Placeholder 8">
            <a:extLst>
              <a:ext uri="{FF2B5EF4-FFF2-40B4-BE49-F238E27FC236}">
                <a16:creationId xmlns:a16="http://schemas.microsoft.com/office/drawing/2014/main" id="{88A24129-EB03-493C-9214-7CE9D923F42C}"/>
              </a:ext>
            </a:extLst>
          </p:cNvPr>
          <p:cNvSpPr>
            <a:spLocks noGrp="1"/>
          </p:cNvSpPr>
          <p:nvPr>
            <p:ph type="ftr" sz="quarter" idx="11"/>
          </p:nvPr>
        </p:nvSpPr>
        <p:spPr/>
        <p:txBody>
          <a:bodyPr/>
          <a:lstStyle/>
          <a:p>
            <a:r>
              <a:rPr lang="fr-FR" dirty="0" err="1">
                <a:solidFill>
                  <a:schemeClr val="tx1"/>
                </a:solidFill>
              </a:rPr>
              <a:t>SARR_Lamine_Camera</a:t>
            </a:r>
            <a:r>
              <a:rPr lang="fr-FR" dirty="0">
                <a:solidFill>
                  <a:schemeClr val="tx1"/>
                </a:solidFill>
              </a:rPr>
              <a:t>-de-</a:t>
            </a:r>
            <a:r>
              <a:rPr lang="fr-FR" dirty="0" err="1">
                <a:solidFill>
                  <a:schemeClr val="tx1"/>
                </a:solidFill>
              </a:rPr>
              <a:t>surveillance_connecté</a:t>
            </a:r>
            <a:endParaRPr lang="fr-FR" dirty="0">
              <a:solidFill>
                <a:schemeClr val="tx1"/>
              </a:solidFill>
            </a:endParaRPr>
          </a:p>
        </p:txBody>
      </p:sp>
    </p:spTree>
    <p:extLst>
      <p:ext uri="{BB962C8B-B14F-4D97-AF65-F5344CB8AC3E}">
        <p14:creationId xmlns:p14="http://schemas.microsoft.com/office/powerpoint/2010/main" val="98862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EB48-F6CA-4757-8F5E-A7F33BC337DA}"/>
              </a:ext>
            </a:extLst>
          </p:cNvPr>
          <p:cNvSpPr>
            <a:spLocks noGrp="1"/>
          </p:cNvSpPr>
          <p:nvPr>
            <p:ph type="title"/>
          </p:nvPr>
        </p:nvSpPr>
        <p:spPr/>
        <p:txBody>
          <a:bodyPr/>
          <a:lstStyle/>
          <a:p>
            <a:pPr algn="ctr"/>
            <a:r>
              <a:rPr lang="fr-FR" sz="4400" dirty="0">
                <a:solidFill>
                  <a:srgbClr val="FF0000"/>
                </a:solidFill>
              </a:rPr>
              <a:t>Notification</a:t>
            </a:r>
            <a:br>
              <a:rPr lang="fr-FR" sz="4400" dirty="0"/>
            </a:br>
            <a:endParaRPr lang="fr-FR" dirty="0"/>
          </a:p>
        </p:txBody>
      </p:sp>
      <p:pic>
        <p:nvPicPr>
          <p:cNvPr id="7" name="Content Placeholder 6">
            <a:extLst>
              <a:ext uri="{FF2B5EF4-FFF2-40B4-BE49-F238E27FC236}">
                <a16:creationId xmlns:a16="http://schemas.microsoft.com/office/drawing/2014/main" id="{D81092FD-102E-4171-BC29-AA02CFCE48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549" y="1690688"/>
            <a:ext cx="9072979" cy="4251253"/>
          </a:xfrm>
        </p:spPr>
      </p:pic>
      <p:sp>
        <p:nvSpPr>
          <p:cNvPr id="4" name="Footer Placeholder 3">
            <a:extLst>
              <a:ext uri="{FF2B5EF4-FFF2-40B4-BE49-F238E27FC236}">
                <a16:creationId xmlns:a16="http://schemas.microsoft.com/office/drawing/2014/main" id="{7E0D5987-C053-4C29-A1CD-9B937B2B7755}"/>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2EC33E73-1B5E-4B4A-9CF4-364AE1D490ED}"/>
              </a:ext>
            </a:extLst>
          </p:cNvPr>
          <p:cNvSpPr>
            <a:spLocks noGrp="1"/>
          </p:cNvSpPr>
          <p:nvPr>
            <p:ph type="sldNum" sz="quarter" idx="12"/>
          </p:nvPr>
        </p:nvSpPr>
        <p:spPr/>
        <p:txBody>
          <a:bodyPr/>
          <a:lstStyle/>
          <a:p>
            <a:fld id="{A54B69CF-146F-45DF-8C0D-D76A20D3BD30}" type="slidenum">
              <a:rPr lang="fr-FR" smtClean="0"/>
              <a:t>10</a:t>
            </a:fld>
            <a:endParaRPr lang="fr-FR"/>
          </a:p>
        </p:txBody>
      </p:sp>
    </p:spTree>
    <p:extLst>
      <p:ext uri="{BB962C8B-B14F-4D97-AF65-F5344CB8AC3E}">
        <p14:creationId xmlns:p14="http://schemas.microsoft.com/office/powerpoint/2010/main" val="242824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8CCB-3EB8-4CE6-AA4B-7F3DBE7E664E}"/>
              </a:ext>
            </a:extLst>
          </p:cNvPr>
          <p:cNvSpPr>
            <a:spLocks noGrp="1"/>
          </p:cNvSpPr>
          <p:nvPr>
            <p:ph type="title"/>
          </p:nvPr>
        </p:nvSpPr>
        <p:spPr/>
        <p:txBody>
          <a:bodyPr/>
          <a:lstStyle/>
          <a:p>
            <a:pPr algn="ctr"/>
            <a:r>
              <a:rPr lang="fr-FR" dirty="0">
                <a:solidFill>
                  <a:srgbClr val="FF0000"/>
                </a:solidFill>
              </a:rPr>
              <a:t>Application Mobile</a:t>
            </a:r>
          </a:p>
        </p:txBody>
      </p:sp>
      <p:pic>
        <p:nvPicPr>
          <p:cNvPr id="7" name="Content Placeholder 6">
            <a:extLst>
              <a:ext uri="{FF2B5EF4-FFF2-40B4-BE49-F238E27FC236}">
                <a16:creationId xmlns:a16="http://schemas.microsoft.com/office/drawing/2014/main" id="{BB06E00D-444D-4D96-B730-A5F954D54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8115" y="1690688"/>
            <a:ext cx="3164151" cy="4351338"/>
          </a:xfrm>
        </p:spPr>
      </p:pic>
      <p:sp>
        <p:nvSpPr>
          <p:cNvPr id="4" name="Footer Placeholder 3">
            <a:extLst>
              <a:ext uri="{FF2B5EF4-FFF2-40B4-BE49-F238E27FC236}">
                <a16:creationId xmlns:a16="http://schemas.microsoft.com/office/drawing/2014/main" id="{EE05A625-8B42-44C9-9307-ABA048AAB916}"/>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5D6DCC19-62F8-492B-ADEE-CB849DAB1C49}"/>
              </a:ext>
            </a:extLst>
          </p:cNvPr>
          <p:cNvSpPr>
            <a:spLocks noGrp="1"/>
          </p:cNvSpPr>
          <p:nvPr>
            <p:ph type="sldNum" sz="quarter" idx="12"/>
          </p:nvPr>
        </p:nvSpPr>
        <p:spPr/>
        <p:txBody>
          <a:bodyPr/>
          <a:lstStyle/>
          <a:p>
            <a:fld id="{A54B69CF-146F-45DF-8C0D-D76A20D3BD30}" type="slidenum">
              <a:rPr lang="fr-FR" smtClean="0"/>
              <a:t>11</a:t>
            </a:fld>
            <a:endParaRPr lang="fr-FR"/>
          </a:p>
        </p:txBody>
      </p:sp>
    </p:spTree>
    <p:extLst>
      <p:ext uri="{BB962C8B-B14F-4D97-AF65-F5344CB8AC3E}">
        <p14:creationId xmlns:p14="http://schemas.microsoft.com/office/powerpoint/2010/main" val="3239127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7E29-A20E-4F7A-999A-AB3AC14FDE70}"/>
              </a:ext>
            </a:extLst>
          </p:cNvPr>
          <p:cNvSpPr>
            <a:spLocks noGrp="1"/>
          </p:cNvSpPr>
          <p:nvPr>
            <p:ph type="title"/>
          </p:nvPr>
        </p:nvSpPr>
        <p:spPr/>
        <p:txBody>
          <a:bodyPr/>
          <a:lstStyle/>
          <a:p>
            <a:pPr algn="ctr"/>
            <a:r>
              <a:rPr lang="fr-FR" sz="4400" dirty="0">
                <a:solidFill>
                  <a:srgbClr val="FF0000"/>
                </a:solidFill>
              </a:rPr>
              <a:t>Accès internet</a:t>
            </a:r>
            <a:br>
              <a:rPr lang="fr-FR" sz="4400" dirty="0"/>
            </a:br>
            <a:endParaRPr lang="fr-FR" dirty="0"/>
          </a:p>
        </p:txBody>
      </p:sp>
      <p:pic>
        <p:nvPicPr>
          <p:cNvPr id="7" name="Content Placeholder 6">
            <a:extLst>
              <a:ext uri="{FF2B5EF4-FFF2-40B4-BE49-F238E27FC236}">
                <a16:creationId xmlns:a16="http://schemas.microsoft.com/office/drawing/2014/main" id="{824672D9-E581-4FD4-A0E9-DD2D85B254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686" y="1690688"/>
            <a:ext cx="9139927" cy="4351338"/>
          </a:xfrm>
        </p:spPr>
      </p:pic>
      <p:sp>
        <p:nvSpPr>
          <p:cNvPr id="4" name="Footer Placeholder 3">
            <a:extLst>
              <a:ext uri="{FF2B5EF4-FFF2-40B4-BE49-F238E27FC236}">
                <a16:creationId xmlns:a16="http://schemas.microsoft.com/office/drawing/2014/main" id="{9F6FED81-5C07-4F0B-A802-C29F079AF297}"/>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D662E5C6-D39C-4D04-BF45-B611CC9DBA3D}"/>
              </a:ext>
            </a:extLst>
          </p:cNvPr>
          <p:cNvSpPr>
            <a:spLocks noGrp="1"/>
          </p:cNvSpPr>
          <p:nvPr>
            <p:ph type="sldNum" sz="quarter" idx="12"/>
          </p:nvPr>
        </p:nvSpPr>
        <p:spPr/>
        <p:txBody>
          <a:bodyPr/>
          <a:lstStyle/>
          <a:p>
            <a:fld id="{A54B69CF-146F-45DF-8C0D-D76A20D3BD30}" type="slidenum">
              <a:rPr lang="fr-FR" smtClean="0"/>
              <a:t>12</a:t>
            </a:fld>
            <a:endParaRPr lang="fr-FR"/>
          </a:p>
        </p:txBody>
      </p:sp>
    </p:spTree>
    <p:extLst>
      <p:ext uri="{BB962C8B-B14F-4D97-AF65-F5344CB8AC3E}">
        <p14:creationId xmlns:p14="http://schemas.microsoft.com/office/powerpoint/2010/main" val="14542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E56063-70CF-44D5-BE7D-62879ED85D2B}"/>
              </a:ext>
            </a:extLst>
          </p:cNvPr>
          <p:cNvSpPr>
            <a:spLocks noGrp="1"/>
          </p:cNvSpPr>
          <p:nvPr>
            <p:ph type="title"/>
          </p:nvPr>
        </p:nvSpPr>
        <p:spPr/>
        <p:txBody>
          <a:bodyPr/>
          <a:lstStyle/>
          <a:p>
            <a:pPr algn="ctr"/>
            <a:r>
              <a:rPr lang="fr-FR" dirty="0">
                <a:solidFill>
                  <a:srgbClr val="FF0000"/>
                </a:solidFill>
              </a:rPr>
              <a:t>Conclusion</a:t>
            </a:r>
          </a:p>
        </p:txBody>
      </p:sp>
      <p:sp>
        <p:nvSpPr>
          <p:cNvPr id="7" name="Content Placeholder 6">
            <a:extLst>
              <a:ext uri="{FF2B5EF4-FFF2-40B4-BE49-F238E27FC236}">
                <a16:creationId xmlns:a16="http://schemas.microsoft.com/office/drawing/2014/main" id="{DBE456F6-4586-4602-B6CB-DC085AD0347E}"/>
              </a:ext>
            </a:extLst>
          </p:cNvPr>
          <p:cNvSpPr>
            <a:spLocks noGrp="1"/>
          </p:cNvSpPr>
          <p:nvPr>
            <p:ph idx="1"/>
          </p:nvPr>
        </p:nvSpPr>
        <p:spPr/>
        <p:txBody>
          <a:bodyPr/>
          <a:lstStyle/>
          <a:p>
            <a:r>
              <a:rPr lang="fr-FR" dirty="0"/>
              <a:t>Supervision avec un écran de PC</a:t>
            </a:r>
          </a:p>
          <a:p>
            <a:r>
              <a:rPr lang="fr-FR" dirty="0"/>
              <a:t>Supervision accessible sur application mobile</a:t>
            </a:r>
          </a:p>
          <a:p>
            <a:r>
              <a:rPr lang="fr-FR" dirty="0"/>
              <a:t>Stockage Driver</a:t>
            </a:r>
          </a:p>
          <a:p>
            <a:r>
              <a:rPr lang="fr-FR" dirty="0"/>
              <a:t>Notification Par mail</a:t>
            </a:r>
          </a:p>
          <a:p>
            <a:r>
              <a:rPr lang="fr-FR" dirty="0"/>
              <a:t>Configuration carte SD pour faire la connexion du </a:t>
            </a:r>
            <a:r>
              <a:rPr lang="fr-FR" dirty="0" err="1"/>
              <a:t>rapsberry</a:t>
            </a:r>
            <a:r>
              <a:rPr lang="fr-FR" dirty="0"/>
              <a:t> sur mon portable</a:t>
            </a:r>
          </a:p>
          <a:p>
            <a:endParaRPr lang="fr-FR" dirty="0"/>
          </a:p>
        </p:txBody>
      </p:sp>
      <p:sp>
        <p:nvSpPr>
          <p:cNvPr id="4" name="Footer Placeholder 3">
            <a:extLst>
              <a:ext uri="{FF2B5EF4-FFF2-40B4-BE49-F238E27FC236}">
                <a16:creationId xmlns:a16="http://schemas.microsoft.com/office/drawing/2014/main" id="{3947DA69-3B1F-46F0-B74B-14AE7B25DD22}"/>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CF79DB8D-A9B0-442A-8782-FD50C8B9B794}"/>
              </a:ext>
            </a:extLst>
          </p:cNvPr>
          <p:cNvSpPr>
            <a:spLocks noGrp="1"/>
          </p:cNvSpPr>
          <p:nvPr>
            <p:ph type="sldNum" sz="quarter" idx="12"/>
          </p:nvPr>
        </p:nvSpPr>
        <p:spPr/>
        <p:txBody>
          <a:bodyPr/>
          <a:lstStyle/>
          <a:p>
            <a:fld id="{A54B69CF-146F-45DF-8C0D-D76A20D3BD30}" type="slidenum">
              <a:rPr lang="fr-FR" smtClean="0"/>
              <a:t>13</a:t>
            </a:fld>
            <a:endParaRPr lang="fr-FR"/>
          </a:p>
        </p:txBody>
      </p:sp>
    </p:spTree>
    <p:extLst>
      <p:ext uri="{BB962C8B-B14F-4D97-AF65-F5344CB8AC3E}">
        <p14:creationId xmlns:p14="http://schemas.microsoft.com/office/powerpoint/2010/main" val="394287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2B65-E0E2-4BD3-91AC-85B700A8FA51}"/>
              </a:ext>
            </a:extLst>
          </p:cNvPr>
          <p:cNvSpPr>
            <a:spLocks noGrp="1"/>
          </p:cNvSpPr>
          <p:nvPr>
            <p:ph type="ctrTitle"/>
          </p:nvPr>
        </p:nvSpPr>
        <p:spPr/>
        <p:txBody>
          <a:bodyPr/>
          <a:lstStyle/>
          <a:p>
            <a:endParaRPr lang="fr-FR" dirty="0"/>
          </a:p>
        </p:txBody>
      </p:sp>
      <p:sp>
        <p:nvSpPr>
          <p:cNvPr id="3" name="Subtitle 2">
            <a:extLst>
              <a:ext uri="{FF2B5EF4-FFF2-40B4-BE49-F238E27FC236}">
                <a16:creationId xmlns:a16="http://schemas.microsoft.com/office/drawing/2014/main" id="{B83A260F-471B-47E5-A7D2-EE347F836FD2}"/>
              </a:ext>
            </a:extLst>
          </p:cNvPr>
          <p:cNvSpPr>
            <a:spLocks noGrp="1"/>
          </p:cNvSpPr>
          <p:nvPr>
            <p:ph type="subTitle" idx="1"/>
          </p:nvPr>
        </p:nvSpPr>
        <p:spPr>
          <a:xfrm>
            <a:off x="1524000" y="3529102"/>
            <a:ext cx="9144000" cy="1655762"/>
          </a:xfrm>
        </p:spPr>
        <p:txBody>
          <a:bodyPr/>
          <a:lstStyle/>
          <a:p>
            <a:endParaRPr lang="fr-FR" dirty="0"/>
          </a:p>
        </p:txBody>
      </p:sp>
      <p:sp>
        <p:nvSpPr>
          <p:cNvPr id="4" name="Footer Placeholder 3">
            <a:extLst>
              <a:ext uri="{FF2B5EF4-FFF2-40B4-BE49-F238E27FC236}">
                <a16:creationId xmlns:a16="http://schemas.microsoft.com/office/drawing/2014/main" id="{7E052CAE-854B-40A2-8FD5-8F0B7D1CE802}"/>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4A9DE950-AED6-42DF-B4A3-C389FB6982AE}"/>
              </a:ext>
            </a:extLst>
          </p:cNvPr>
          <p:cNvSpPr>
            <a:spLocks noGrp="1"/>
          </p:cNvSpPr>
          <p:nvPr>
            <p:ph type="sldNum" sz="quarter" idx="12"/>
          </p:nvPr>
        </p:nvSpPr>
        <p:spPr/>
        <p:txBody>
          <a:bodyPr/>
          <a:lstStyle/>
          <a:p>
            <a:fld id="{A54B69CF-146F-45DF-8C0D-D76A20D3BD30}" type="slidenum">
              <a:rPr lang="fr-FR" smtClean="0"/>
              <a:t>2</a:t>
            </a:fld>
            <a:endParaRPr lang="fr-FR" dirty="0"/>
          </a:p>
        </p:txBody>
      </p:sp>
      <p:pic>
        <p:nvPicPr>
          <p:cNvPr id="7" name="Picture 6">
            <a:extLst>
              <a:ext uri="{FF2B5EF4-FFF2-40B4-BE49-F238E27FC236}">
                <a16:creationId xmlns:a16="http://schemas.microsoft.com/office/drawing/2014/main" id="{302F0FA5-EDC4-4F00-AAF6-115B098D5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22361"/>
            <a:ext cx="7086600" cy="4135437"/>
          </a:xfrm>
          <a:prstGeom prst="rect">
            <a:avLst/>
          </a:prstGeom>
        </p:spPr>
      </p:pic>
      <p:sp>
        <p:nvSpPr>
          <p:cNvPr id="8" name="TextBox 7">
            <a:extLst>
              <a:ext uri="{FF2B5EF4-FFF2-40B4-BE49-F238E27FC236}">
                <a16:creationId xmlns:a16="http://schemas.microsoft.com/office/drawing/2014/main" id="{3BFA3619-5534-463A-B291-450FB6A79FDC}"/>
              </a:ext>
            </a:extLst>
          </p:cNvPr>
          <p:cNvSpPr txBox="1"/>
          <p:nvPr/>
        </p:nvSpPr>
        <p:spPr>
          <a:xfrm>
            <a:off x="8610598" y="1081311"/>
            <a:ext cx="2057399" cy="4124206"/>
          </a:xfrm>
          <a:prstGeom prst="rect">
            <a:avLst/>
          </a:prstGeom>
          <a:noFill/>
        </p:spPr>
        <p:txBody>
          <a:bodyPr wrap="square" rtlCol="0">
            <a:spAutoFit/>
          </a:bodyPr>
          <a:lstStyle/>
          <a:p>
            <a:pPr algn="ctr"/>
            <a:r>
              <a:rPr lang="fr-FR" sz="3200" dirty="0">
                <a:solidFill>
                  <a:srgbClr val="FF0000"/>
                </a:solidFill>
              </a:rPr>
              <a:t>Sommaire</a:t>
            </a:r>
          </a:p>
          <a:p>
            <a:pPr algn="ctr"/>
            <a:r>
              <a:rPr lang="fr-FR" dirty="0"/>
              <a:t> </a:t>
            </a:r>
            <a:endParaRPr lang="fr-FR" sz="2000" dirty="0">
              <a:solidFill>
                <a:srgbClr val="FF0000"/>
              </a:solidFill>
            </a:endParaRPr>
          </a:p>
          <a:p>
            <a:r>
              <a:rPr lang="fr-FR" sz="2000" dirty="0">
                <a:solidFill>
                  <a:schemeClr val="accent1"/>
                </a:solidFill>
              </a:rPr>
              <a:t>  Introduction</a:t>
            </a:r>
          </a:p>
          <a:p>
            <a:r>
              <a:rPr lang="fr-FR" sz="2000" dirty="0">
                <a:solidFill>
                  <a:schemeClr val="accent1"/>
                </a:solidFill>
              </a:rPr>
              <a:t> </a:t>
            </a:r>
            <a:r>
              <a:rPr lang="fr-FR" sz="1400" dirty="0"/>
              <a:t>Problématique</a:t>
            </a:r>
          </a:p>
          <a:p>
            <a:r>
              <a:rPr lang="fr-FR" sz="1400" dirty="0"/>
              <a:t> Veille technologique </a:t>
            </a:r>
          </a:p>
          <a:p>
            <a:r>
              <a:rPr lang="fr-FR" sz="1400" dirty="0"/>
              <a:t> Cahier de charge</a:t>
            </a:r>
          </a:p>
          <a:p>
            <a:endParaRPr lang="fr-FR" sz="1400" dirty="0"/>
          </a:p>
          <a:p>
            <a:r>
              <a:rPr lang="fr-FR" sz="2000" dirty="0">
                <a:solidFill>
                  <a:schemeClr val="accent1"/>
                </a:solidFill>
              </a:rPr>
              <a:t> Solution</a:t>
            </a:r>
          </a:p>
          <a:p>
            <a:r>
              <a:rPr lang="fr-FR" sz="1400" dirty="0"/>
              <a:t>Interface Web</a:t>
            </a:r>
          </a:p>
          <a:p>
            <a:r>
              <a:rPr lang="fr-FR" sz="1400" dirty="0"/>
              <a:t>Stockage Driver</a:t>
            </a:r>
          </a:p>
          <a:p>
            <a:r>
              <a:rPr lang="fr-FR" sz="1400" dirty="0"/>
              <a:t>Notification</a:t>
            </a:r>
          </a:p>
          <a:p>
            <a:r>
              <a:rPr lang="fr-FR" sz="1400" dirty="0"/>
              <a:t>Application mobile</a:t>
            </a:r>
            <a:r>
              <a:rPr lang="fr-FR" sz="2000" dirty="0"/>
              <a:t> </a:t>
            </a:r>
          </a:p>
          <a:p>
            <a:r>
              <a:rPr lang="fr-FR" sz="1400" dirty="0"/>
              <a:t>Accès internet</a:t>
            </a:r>
          </a:p>
          <a:p>
            <a:endParaRPr lang="fr-FR" sz="1400" dirty="0"/>
          </a:p>
          <a:p>
            <a:r>
              <a:rPr lang="fr-FR" sz="1400" dirty="0">
                <a:solidFill>
                  <a:schemeClr val="accent1"/>
                </a:solidFill>
              </a:rPr>
              <a:t> </a:t>
            </a:r>
            <a:r>
              <a:rPr lang="fr-FR" sz="2000" dirty="0">
                <a:solidFill>
                  <a:schemeClr val="accent1"/>
                </a:solidFill>
              </a:rPr>
              <a:t>Conclusion</a:t>
            </a:r>
          </a:p>
        </p:txBody>
      </p:sp>
      <p:cxnSp>
        <p:nvCxnSpPr>
          <p:cNvPr id="10" name="Straight Arrow Connector 9">
            <a:extLst>
              <a:ext uri="{FF2B5EF4-FFF2-40B4-BE49-F238E27FC236}">
                <a16:creationId xmlns:a16="http://schemas.microsoft.com/office/drawing/2014/main" id="{B59D572F-9822-4904-8CD5-D47B08555236}"/>
              </a:ext>
            </a:extLst>
          </p:cNvPr>
          <p:cNvCxnSpPr>
            <a:cxnSpLocks/>
          </p:cNvCxnSpPr>
          <p:nvPr/>
        </p:nvCxnSpPr>
        <p:spPr>
          <a:xfrm>
            <a:off x="8590623" y="2041865"/>
            <a:ext cx="221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698B79-78D3-4FE2-8D36-0D2D93A1F5A3}"/>
              </a:ext>
            </a:extLst>
          </p:cNvPr>
          <p:cNvCxnSpPr>
            <a:cxnSpLocks/>
          </p:cNvCxnSpPr>
          <p:nvPr/>
        </p:nvCxnSpPr>
        <p:spPr>
          <a:xfrm>
            <a:off x="8588403" y="3312850"/>
            <a:ext cx="221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45CC40-4B4A-487A-9223-424DC16B819F}"/>
              </a:ext>
            </a:extLst>
          </p:cNvPr>
          <p:cNvCxnSpPr>
            <a:cxnSpLocks/>
          </p:cNvCxnSpPr>
          <p:nvPr/>
        </p:nvCxnSpPr>
        <p:spPr>
          <a:xfrm>
            <a:off x="8490749" y="4953741"/>
            <a:ext cx="239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47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0AA3-F0FC-4BF3-B9EF-6E2C3DC5B1C7}"/>
              </a:ext>
            </a:extLst>
          </p:cNvPr>
          <p:cNvSpPr>
            <a:spLocks noGrp="1"/>
          </p:cNvSpPr>
          <p:nvPr>
            <p:ph type="title"/>
          </p:nvPr>
        </p:nvSpPr>
        <p:spPr>
          <a:xfrm>
            <a:off x="838200" y="338492"/>
            <a:ext cx="10515600" cy="1325563"/>
          </a:xfrm>
        </p:spPr>
        <p:txBody>
          <a:bodyPr>
            <a:normAutofit/>
          </a:bodyPr>
          <a:lstStyle/>
          <a:p>
            <a:pPr algn="ctr"/>
            <a:r>
              <a:rPr lang="fr-FR" sz="7200" dirty="0">
                <a:solidFill>
                  <a:srgbClr val="FF0000"/>
                </a:solidFill>
              </a:rPr>
              <a:t>Introduction</a:t>
            </a:r>
          </a:p>
        </p:txBody>
      </p:sp>
      <p:sp>
        <p:nvSpPr>
          <p:cNvPr id="4" name="Footer Placeholder 3">
            <a:extLst>
              <a:ext uri="{FF2B5EF4-FFF2-40B4-BE49-F238E27FC236}">
                <a16:creationId xmlns:a16="http://schemas.microsoft.com/office/drawing/2014/main" id="{805BA242-185E-4F27-8B57-B6BB3D28CDE9}"/>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B506479C-FB96-4F74-A200-06264433AEA4}"/>
              </a:ext>
            </a:extLst>
          </p:cNvPr>
          <p:cNvSpPr>
            <a:spLocks noGrp="1"/>
          </p:cNvSpPr>
          <p:nvPr>
            <p:ph type="sldNum" sz="quarter" idx="12"/>
          </p:nvPr>
        </p:nvSpPr>
        <p:spPr/>
        <p:txBody>
          <a:bodyPr/>
          <a:lstStyle/>
          <a:p>
            <a:fld id="{A54B69CF-146F-45DF-8C0D-D76A20D3BD30}" type="slidenum">
              <a:rPr lang="fr-FR" smtClean="0"/>
              <a:t>3</a:t>
            </a:fld>
            <a:endParaRPr lang="fr-FR"/>
          </a:p>
        </p:txBody>
      </p:sp>
      <p:pic>
        <p:nvPicPr>
          <p:cNvPr id="12" name="Content Placeholder 11">
            <a:extLst>
              <a:ext uri="{FF2B5EF4-FFF2-40B4-BE49-F238E27FC236}">
                <a16:creationId xmlns:a16="http://schemas.microsoft.com/office/drawing/2014/main" id="{FD646F2C-31FB-4FCD-93F8-5E19F92E0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421" y="1864310"/>
            <a:ext cx="8311906" cy="4221921"/>
          </a:xfrm>
        </p:spPr>
      </p:pic>
    </p:spTree>
    <p:extLst>
      <p:ext uri="{BB962C8B-B14F-4D97-AF65-F5344CB8AC3E}">
        <p14:creationId xmlns:p14="http://schemas.microsoft.com/office/powerpoint/2010/main" val="225629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033A-B6CF-4F5B-8F60-BE86B9F22D3E}"/>
              </a:ext>
            </a:extLst>
          </p:cNvPr>
          <p:cNvSpPr>
            <a:spLocks noGrp="1"/>
          </p:cNvSpPr>
          <p:nvPr>
            <p:ph type="title"/>
          </p:nvPr>
        </p:nvSpPr>
        <p:spPr/>
        <p:txBody>
          <a:bodyPr/>
          <a:lstStyle/>
          <a:p>
            <a:pPr algn="ctr"/>
            <a:r>
              <a:rPr lang="fr-FR" dirty="0">
                <a:solidFill>
                  <a:srgbClr val="FF0000"/>
                </a:solidFill>
              </a:rPr>
              <a:t>Problématique</a:t>
            </a:r>
          </a:p>
        </p:txBody>
      </p:sp>
      <p:pic>
        <p:nvPicPr>
          <p:cNvPr id="7" name="Content Placeholder 6">
            <a:extLst>
              <a:ext uri="{FF2B5EF4-FFF2-40B4-BE49-F238E27FC236}">
                <a16:creationId xmlns:a16="http://schemas.microsoft.com/office/drawing/2014/main" id="{9F29BEB6-5117-43AD-8DCC-1E8EFBC30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844" y="1825625"/>
            <a:ext cx="7137645" cy="4351338"/>
          </a:xfrm>
        </p:spPr>
      </p:pic>
      <p:sp>
        <p:nvSpPr>
          <p:cNvPr id="4" name="Footer Placeholder 3">
            <a:extLst>
              <a:ext uri="{FF2B5EF4-FFF2-40B4-BE49-F238E27FC236}">
                <a16:creationId xmlns:a16="http://schemas.microsoft.com/office/drawing/2014/main" id="{78558393-E166-4427-9AD2-003BA29AAEBD}"/>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1536D3CA-37C8-4C88-A869-7FD72370B596}"/>
              </a:ext>
            </a:extLst>
          </p:cNvPr>
          <p:cNvSpPr>
            <a:spLocks noGrp="1"/>
          </p:cNvSpPr>
          <p:nvPr>
            <p:ph type="sldNum" sz="quarter" idx="12"/>
          </p:nvPr>
        </p:nvSpPr>
        <p:spPr/>
        <p:txBody>
          <a:bodyPr/>
          <a:lstStyle/>
          <a:p>
            <a:fld id="{A54B69CF-146F-45DF-8C0D-D76A20D3BD30}" type="slidenum">
              <a:rPr lang="fr-FR" smtClean="0"/>
              <a:t>4</a:t>
            </a:fld>
            <a:endParaRPr lang="fr-FR"/>
          </a:p>
        </p:txBody>
      </p:sp>
      <p:pic>
        <p:nvPicPr>
          <p:cNvPr id="10" name="Picture 9">
            <a:extLst>
              <a:ext uri="{FF2B5EF4-FFF2-40B4-BE49-F238E27FC236}">
                <a16:creationId xmlns:a16="http://schemas.microsoft.com/office/drawing/2014/main" id="{63ACE38B-FD54-4AEF-B7EF-8159038EA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3579" y="2122450"/>
            <a:ext cx="2857500" cy="2857500"/>
          </a:xfrm>
          <a:prstGeom prst="rect">
            <a:avLst/>
          </a:prstGeom>
        </p:spPr>
      </p:pic>
    </p:spTree>
    <p:extLst>
      <p:ext uri="{BB962C8B-B14F-4D97-AF65-F5344CB8AC3E}">
        <p14:creationId xmlns:p14="http://schemas.microsoft.com/office/powerpoint/2010/main" val="46614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D790-764E-4A8D-AFA1-DFF663505520}"/>
              </a:ext>
            </a:extLst>
          </p:cNvPr>
          <p:cNvSpPr>
            <a:spLocks noGrp="1"/>
          </p:cNvSpPr>
          <p:nvPr>
            <p:ph type="title"/>
          </p:nvPr>
        </p:nvSpPr>
        <p:spPr/>
        <p:txBody>
          <a:bodyPr/>
          <a:lstStyle/>
          <a:p>
            <a:pPr algn="ctr"/>
            <a:r>
              <a:rPr lang="fr-FR" dirty="0">
                <a:solidFill>
                  <a:srgbClr val="FF0000"/>
                </a:solidFill>
              </a:rPr>
              <a:t>Veille technologique </a:t>
            </a:r>
          </a:p>
        </p:txBody>
      </p:sp>
      <p:pic>
        <p:nvPicPr>
          <p:cNvPr id="7" name="Content Placeholder 6">
            <a:extLst>
              <a:ext uri="{FF2B5EF4-FFF2-40B4-BE49-F238E27FC236}">
                <a16:creationId xmlns:a16="http://schemas.microsoft.com/office/drawing/2014/main" id="{FBBDA578-87D5-477D-9116-E83126ED95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636" y="1690688"/>
            <a:ext cx="8948690" cy="4083727"/>
          </a:xfrm>
        </p:spPr>
      </p:pic>
      <p:sp>
        <p:nvSpPr>
          <p:cNvPr id="4" name="Footer Placeholder 3">
            <a:extLst>
              <a:ext uri="{FF2B5EF4-FFF2-40B4-BE49-F238E27FC236}">
                <a16:creationId xmlns:a16="http://schemas.microsoft.com/office/drawing/2014/main" id="{8C45FBDB-7B0F-49A8-B6E4-1AD94704F054}"/>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1FDCA588-1A14-4483-8DCC-41B0295F9503}"/>
              </a:ext>
            </a:extLst>
          </p:cNvPr>
          <p:cNvSpPr>
            <a:spLocks noGrp="1"/>
          </p:cNvSpPr>
          <p:nvPr>
            <p:ph type="sldNum" sz="quarter" idx="12"/>
          </p:nvPr>
        </p:nvSpPr>
        <p:spPr/>
        <p:txBody>
          <a:bodyPr/>
          <a:lstStyle/>
          <a:p>
            <a:fld id="{A54B69CF-146F-45DF-8C0D-D76A20D3BD30}" type="slidenum">
              <a:rPr lang="fr-FR" smtClean="0"/>
              <a:t>5</a:t>
            </a:fld>
            <a:endParaRPr lang="fr-FR"/>
          </a:p>
        </p:txBody>
      </p:sp>
    </p:spTree>
    <p:extLst>
      <p:ext uri="{BB962C8B-B14F-4D97-AF65-F5344CB8AC3E}">
        <p14:creationId xmlns:p14="http://schemas.microsoft.com/office/powerpoint/2010/main" val="218958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AF15-BE8F-4129-8511-28C2899747B2}"/>
              </a:ext>
            </a:extLst>
          </p:cNvPr>
          <p:cNvSpPr>
            <a:spLocks noGrp="1"/>
          </p:cNvSpPr>
          <p:nvPr>
            <p:ph type="title"/>
          </p:nvPr>
        </p:nvSpPr>
        <p:spPr/>
        <p:txBody>
          <a:bodyPr/>
          <a:lstStyle/>
          <a:p>
            <a:pPr algn="ctr"/>
            <a:r>
              <a:rPr lang="fr-FR" dirty="0">
                <a:solidFill>
                  <a:srgbClr val="FF0000"/>
                </a:solidFill>
              </a:rPr>
              <a:t>Veille technologique </a:t>
            </a:r>
            <a:endParaRPr lang="fr-FR" dirty="0"/>
          </a:p>
        </p:txBody>
      </p:sp>
      <p:graphicFrame>
        <p:nvGraphicFramePr>
          <p:cNvPr id="6" name="Table 6">
            <a:extLst>
              <a:ext uri="{FF2B5EF4-FFF2-40B4-BE49-F238E27FC236}">
                <a16:creationId xmlns:a16="http://schemas.microsoft.com/office/drawing/2014/main" id="{C232D96D-FA2E-46F7-8AE2-8484FB644F2E}"/>
              </a:ext>
            </a:extLst>
          </p:cNvPr>
          <p:cNvGraphicFramePr>
            <a:graphicFrameLocks noGrp="1"/>
          </p:cNvGraphicFramePr>
          <p:nvPr>
            <p:ph idx="1"/>
            <p:extLst>
              <p:ext uri="{D42A27DB-BD31-4B8C-83A1-F6EECF244321}">
                <p14:modId xmlns:p14="http://schemas.microsoft.com/office/powerpoint/2010/main" val="3876143076"/>
              </p:ext>
            </p:extLst>
          </p:nvPr>
        </p:nvGraphicFramePr>
        <p:xfrm>
          <a:off x="838200" y="1580225"/>
          <a:ext cx="10515597" cy="4518736"/>
        </p:xfrm>
        <a:graphic>
          <a:graphicData uri="http://schemas.openxmlformats.org/drawingml/2006/table">
            <a:tbl>
              <a:tblPr firstRow="1" bandRow="1">
                <a:tableStyleId>{5C22544A-7EE6-4342-B048-85BDC9FD1C3A}</a:tableStyleId>
              </a:tblPr>
              <a:tblGrid>
                <a:gridCol w="6485878">
                  <a:extLst>
                    <a:ext uri="{9D8B030D-6E8A-4147-A177-3AD203B41FA5}">
                      <a16:colId xmlns:a16="http://schemas.microsoft.com/office/drawing/2014/main" val="67319004"/>
                    </a:ext>
                  </a:extLst>
                </a:gridCol>
                <a:gridCol w="1793289">
                  <a:extLst>
                    <a:ext uri="{9D8B030D-6E8A-4147-A177-3AD203B41FA5}">
                      <a16:colId xmlns:a16="http://schemas.microsoft.com/office/drawing/2014/main" val="1357706208"/>
                    </a:ext>
                  </a:extLst>
                </a:gridCol>
                <a:gridCol w="2236430">
                  <a:extLst>
                    <a:ext uri="{9D8B030D-6E8A-4147-A177-3AD203B41FA5}">
                      <a16:colId xmlns:a16="http://schemas.microsoft.com/office/drawing/2014/main" val="3154030638"/>
                    </a:ext>
                  </a:extLst>
                </a:gridCol>
              </a:tblGrid>
              <a:tr h="618931">
                <a:tc>
                  <a:txBody>
                    <a:bodyPr/>
                    <a:lstStyle/>
                    <a:p>
                      <a:r>
                        <a:rPr lang="fr-FR" dirty="0"/>
                        <a:t>Marque</a:t>
                      </a:r>
                    </a:p>
                  </a:txBody>
                  <a:tcPr/>
                </a:tc>
                <a:tc>
                  <a:txBody>
                    <a:bodyPr/>
                    <a:lstStyle/>
                    <a:p>
                      <a:r>
                        <a:rPr lang="fr-FR" dirty="0"/>
                        <a:t>Pays Fabrication</a:t>
                      </a:r>
                    </a:p>
                  </a:txBody>
                  <a:tcPr/>
                </a:tc>
                <a:tc>
                  <a:txBody>
                    <a:bodyPr/>
                    <a:lstStyle/>
                    <a:p>
                      <a:pPr algn="ctr"/>
                      <a:r>
                        <a:rPr lang="fr-FR" dirty="0"/>
                        <a:t>Prix(€)</a:t>
                      </a:r>
                    </a:p>
                  </a:txBody>
                  <a:tcPr/>
                </a:tc>
                <a:extLst>
                  <a:ext uri="{0D108BD9-81ED-4DB2-BD59-A6C34878D82A}">
                    <a16:rowId xmlns:a16="http://schemas.microsoft.com/office/drawing/2014/main" val="2277855222"/>
                  </a:ext>
                </a:extLst>
              </a:tr>
              <a:tr h="845282">
                <a:tc>
                  <a:txBody>
                    <a:bodyPr/>
                    <a:lstStyle/>
                    <a:p>
                      <a:r>
                        <a:rPr lang="fr-FR" sz="1800" b="0" i="0" kern="1200" dirty="0">
                          <a:solidFill>
                            <a:schemeClr val="dk1"/>
                          </a:solidFill>
                          <a:effectLst/>
                          <a:latin typeface="+mn-lt"/>
                          <a:ea typeface="+mn-ea"/>
                          <a:cs typeface="+mn-cs"/>
                        </a:rPr>
                        <a:t>Raspberry Pi 4 Modèle B 4 Go ARM-Cortex-A72 4 x 1,50 GHz, 4 Go de RAM, WLAN-AC, Bluetooth 5, LAN, 4 x USB, 2 x Micro HDMI</a:t>
                      </a:r>
                    </a:p>
                  </a:txBody>
                  <a:tcPr/>
                </a:tc>
                <a:tc>
                  <a:txBody>
                    <a:bodyPr/>
                    <a:lstStyle/>
                    <a:p>
                      <a:r>
                        <a:rPr lang="fr-FR" dirty="0"/>
                        <a:t>France</a:t>
                      </a:r>
                    </a:p>
                  </a:txBody>
                  <a:tcPr/>
                </a:tc>
                <a:tc>
                  <a:txBody>
                    <a:bodyPr/>
                    <a:lstStyle/>
                    <a:p>
                      <a:r>
                        <a:rPr lang="fr-FR" dirty="0"/>
                        <a:t>120</a:t>
                      </a:r>
                    </a:p>
                  </a:txBody>
                  <a:tcPr/>
                </a:tc>
                <a:extLst>
                  <a:ext uri="{0D108BD9-81ED-4DB2-BD59-A6C34878D82A}">
                    <a16:rowId xmlns:a16="http://schemas.microsoft.com/office/drawing/2014/main" val="1248140768"/>
                  </a:ext>
                </a:extLst>
              </a:tr>
              <a:tr h="964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kern="1200" dirty="0">
                          <a:solidFill>
                            <a:schemeClr val="dk1"/>
                          </a:solidFill>
                          <a:effectLst/>
                          <a:latin typeface="+mn-lt"/>
                          <a:ea typeface="+mn-ea"/>
                          <a:cs typeface="+mn-cs"/>
                        </a:rPr>
                        <a:t>Kingston Canvas Select Plus Carte </a:t>
                      </a:r>
                      <a:r>
                        <a:rPr lang="fr-FR" sz="1800" b="0" i="0" kern="1200" dirty="0" err="1">
                          <a:solidFill>
                            <a:schemeClr val="dk1"/>
                          </a:solidFill>
                          <a:effectLst/>
                          <a:latin typeface="+mn-lt"/>
                          <a:ea typeface="+mn-ea"/>
                          <a:cs typeface="+mn-cs"/>
                        </a:rPr>
                        <a:t>MIcro</a:t>
                      </a:r>
                      <a:r>
                        <a:rPr lang="fr-FR" sz="1800" b="0" i="0" kern="1200" dirty="0">
                          <a:solidFill>
                            <a:schemeClr val="dk1"/>
                          </a:solidFill>
                          <a:effectLst/>
                          <a:latin typeface="+mn-lt"/>
                          <a:ea typeface="+mn-ea"/>
                          <a:cs typeface="+mn-cs"/>
                        </a:rPr>
                        <a:t> SD SDCS2/32GB Class 10 + Adaptateur inclus</a:t>
                      </a:r>
                    </a:p>
                    <a:p>
                      <a:endParaRPr lang="fr-FR" dirty="0"/>
                    </a:p>
                  </a:txBody>
                  <a:tcPr/>
                </a:tc>
                <a:tc>
                  <a:txBody>
                    <a:bodyPr/>
                    <a:lstStyle/>
                    <a:p>
                      <a:r>
                        <a:rPr lang="fr-FR" dirty="0"/>
                        <a:t>France</a:t>
                      </a:r>
                    </a:p>
                  </a:txBody>
                  <a:tcPr/>
                </a:tc>
                <a:tc>
                  <a:txBody>
                    <a:bodyPr/>
                    <a:lstStyle/>
                    <a:p>
                      <a:r>
                        <a:rPr lang="fr-FR" dirty="0"/>
                        <a:t>30</a:t>
                      </a:r>
                    </a:p>
                  </a:txBody>
                  <a:tcPr/>
                </a:tc>
                <a:extLst>
                  <a:ext uri="{0D108BD9-81ED-4DB2-BD59-A6C34878D82A}">
                    <a16:rowId xmlns:a16="http://schemas.microsoft.com/office/drawing/2014/main" val="4076098949"/>
                  </a:ext>
                </a:extLst>
              </a:tr>
              <a:tr h="14713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kern="1200" dirty="0">
                          <a:solidFill>
                            <a:schemeClr val="dk1"/>
                          </a:solidFill>
                          <a:effectLst/>
                          <a:latin typeface="+mn-lt"/>
                          <a:ea typeface="+mn-ea"/>
                          <a:cs typeface="+mn-cs"/>
                        </a:rPr>
                        <a:t>Webcam 1080P, Camera Webcam USB HD avec Microphone Stéréo pour la Diffusion en Ligne en Classe ou au Bureau, Webcam pour PC Compatible avec Windows, Android 5.0, Mac OS 10.6, Linux 10.04 ou Supérieur</a:t>
                      </a:r>
                    </a:p>
                    <a:p>
                      <a:endParaRPr lang="fr-FR" dirty="0"/>
                    </a:p>
                  </a:txBody>
                  <a:tcPr/>
                </a:tc>
                <a:tc>
                  <a:txBody>
                    <a:bodyPr/>
                    <a:lstStyle/>
                    <a:p>
                      <a:r>
                        <a:rPr lang="fr-FR" dirty="0"/>
                        <a:t>France</a:t>
                      </a:r>
                    </a:p>
                  </a:txBody>
                  <a:tcPr/>
                </a:tc>
                <a:tc>
                  <a:txBody>
                    <a:bodyPr/>
                    <a:lstStyle/>
                    <a:p>
                      <a:r>
                        <a:rPr lang="fr-FR" dirty="0"/>
                        <a:t>50</a:t>
                      </a:r>
                    </a:p>
                  </a:txBody>
                  <a:tcPr/>
                </a:tc>
                <a:extLst>
                  <a:ext uri="{0D108BD9-81ED-4DB2-BD59-A6C34878D82A}">
                    <a16:rowId xmlns:a16="http://schemas.microsoft.com/office/drawing/2014/main" val="2527415947"/>
                  </a:ext>
                </a:extLst>
              </a:tr>
              <a:tr h="618931">
                <a:tc>
                  <a:txBody>
                    <a:bodyPr/>
                    <a:lstStyle/>
                    <a:p>
                      <a:r>
                        <a:rPr lang="fr-FR" dirty="0"/>
                        <a:t>Motioneye0S</a:t>
                      </a:r>
                    </a:p>
                  </a:txBody>
                  <a:tcPr/>
                </a:tc>
                <a:tc>
                  <a:txBody>
                    <a:bodyPr/>
                    <a:lstStyle/>
                    <a:p>
                      <a:endParaRPr lang="fr-FR"/>
                    </a:p>
                  </a:txBody>
                  <a:tcPr/>
                </a:tc>
                <a:tc>
                  <a:txBody>
                    <a:bodyPr/>
                    <a:lstStyle/>
                    <a:p>
                      <a:r>
                        <a:rPr lang="fr-FR" dirty="0"/>
                        <a:t>Open source</a:t>
                      </a:r>
                    </a:p>
                  </a:txBody>
                  <a:tcPr/>
                </a:tc>
                <a:extLst>
                  <a:ext uri="{0D108BD9-81ED-4DB2-BD59-A6C34878D82A}">
                    <a16:rowId xmlns:a16="http://schemas.microsoft.com/office/drawing/2014/main" val="3092663962"/>
                  </a:ext>
                </a:extLst>
              </a:tr>
            </a:tbl>
          </a:graphicData>
        </a:graphic>
      </p:graphicFrame>
      <p:sp>
        <p:nvSpPr>
          <p:cNvPr id="4" name="Footer Placeholder 3">
            <a:extLst>
              <a:ext uri="{FF2B5EF4-FFF2-40B4-BE49-F238E27FC236}">
                <a16:creationId xmlns:a16="http://schemas.microsoft.com/office/drawing/2014/main" id="{4D5DFB9A-CC8A-49F6-8EED-1CFC2BE07F55}"/>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B58E4800-719F-4F3F-8822-90692040C571}"/>
              </a:ext>
            </a:extLst>
          </p:cNvPr>
          <p:cNvSpPr>
            <a:spLocks noGrp="1"/>
          </p:cNvSpPr>
          <p:nvPr>
            <p:ph type="sldNum" sz="quarter" idx="12"/>
          </p:nvPr>
        </p:nvSpPr>
        <p:spPr/>
        <p:txBody>
          <a:bodyPr/>
          <a:lstStyle/>
          <a:p>
            <a:fld id="{A54B69CF-146F-45DF-8C0D-D76A20D3BD30}" type="slidenum">
              <a:rPr lang="fr-FR" smtClean="0"/>
              <a:t>6</a:t>
            </a:fld>
            <a:endParaRPr lang="fr-FR"/>
          </a:p>
        </p:txBody>
      </p:sp>
    </p:spTree>
    <p:extLst>
      <p:ext uri="{BB962C8B-B14F-4D97-AF65-F5344CB8AC3E}">
        <p14:creationId xmlns:p14="http://schemas.microsoft.com/office/powerpoint/2010/main" val="24148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064421-1621-408F-8B2A-B26F43EA45BC}"/>
              </a:ext>
            </a:extLst>
          </p:cNvPr>
          <p:cNvSpPr>
            <a:spLocks noGrp="1"/>
          </p:cNvSpPr>
          <p:nvPr>
            <p:ph type="ftr" sz="quarter" idx="11"/>
          </p:nvPr>
        </p:nvSpPr>
        <p:spPr/>
        <p:txBody>
          <a:bodyPr/>
          <a:lstStyle/>
          <a:p>
            <a:r>
              <a:rPr lang="fr-FR"/>
              <a:t>SARR_Lamine_Camera-de-surveillance_connecté</a:t>
            </a:r>
          </a:p>
        </p:txBody>
      </p:sp>
      <p:sp>
        <p:nvSpPr>
          <p:cNvPr id="3" name="Slide Number Placeholder 2">
            <a:extLst>
              <a:ext uri="{FF2B5EF4-FFF2-40B4-BE49-F238E27FC236}">
                <a16:creationId xmlns:a16="http://schemas.microsoft.com/office/drawing/2014/main" id="{B369B0D0-25B0-49CF-B431-92D2BA8EEDA3}"/>
              </a:ext>
            </a:extLst>
          </p:cNvPr>
          <p:cNvSpPr>
            <a:spLocks noGrp="1"/>
          </p:cNvSpPr>
          <p:nvPr>
            <p:ph type="sldNum" sz="quarter" idx="12"/>
          </p:nvPr>
        </p:nvSpPr>
        <p:spPr/>
        <p:txBody>
          <a:bodyPr/>
          <a:lstStyle/>
          <a:p>
            <a:fld id="{A54B69CF-146F-45DF-8C0D-D76A20D3BD30}" type="slidenum">
              <a:rPr lang="fr-FR" smtClean="0"/>
              <a:t>7</a:t>
            </a:fld>
            <a:endParaRPr lang="fr-FR"/>
          </a:p>
        </p:txBody>
      </p:sp>
      <p:pic>
        <p:nvPicPr>
          <p:cNvPr id="5" name="Picture 4">
            <a:extLst>
              <a:ext uri="{FF2B5EF4-FFF2-40B4-BE49-F238E27FC236}">
                <a16:creationId xmlns:a16="http://schemas.microsoft.com/office/drawing/2014/main" id="{FE115DF4-4BE0-4159-BE8C-FFEBA5B1A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305" y="506027"/>
            <a:ext cx="8522563" cy="5495277"/>
          </a:xfrm>
          <a:prstGeom prst="rect">
            <a:avLst/>
          </a:prstGeom>
        </p:spPr>
      </p:pic>
    </p:spTree>
    <p:extLst>
      <p:ext uri="{BB962C8B-B14F-4D97-AF65-F5344CB8AC3E}">
        <p14:creationId xmlns:p14="http://schemas.microsoft.com/office/powerpoint/2010/main" val="79876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AA84-F636-4AF6-821B-1A212C2C1644}"/>
              </a:ext>
            </a:extLst>
          </p:cNvPr>
          <p:cNvSpPr>
            <a:spLocks noGrp="1"/>
          </p:cNvSpPr>
          <p:nvPr>
            <p:ph type="title"/>
          </p:nvPr>
        </p:nvSpPr>
        <p:spPr/>
        <p:txBody>
          <a:bodyPr/>
          <a:lstStyle/>
          <a:p>
            <a:pPr algn="ctr"/>
            <a:r>
              <a:rPr lang="fr-FR" dirty="0">
                <a:solidFill>
                  <a:srgbClr val="FF0000"/>
                </a:solidFill>
              </a:rPr>
              <a:t>Interface Web</a:t>
            </a:r>
          </a:p>
        </p:txBody>
      </p:sp>
      <p:pic>
        <p:nvPicPr>
          <p:cNvPr id="7" name="Content Placeholder 6">
            <a:extLst>
              <a:ext uri="{FF2B5EF4-FFF2-40B4-BE49-F238E27FC236}">
                <a16:creationId xmlns:a16="http://schemas.microsoft.com/office/drawing/2014/main" id="{1A18D68B-6735-43C8-9228-B150292E3C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2368" y="1825625"/>
            <a:ext cx="9117367" cy="4351338"/>
          </a:xfrm>
        </p:spPr>
      </p:pic>
      <p:sp>
        <p:nvSpPr>
          <p:cNvPr id="4" name="Footer Placeholder 3">
            <a:extLst>
              <a:ext uri="{FF2B5EF4-FFF2-40B4-BE49-F238E27FC236}">
                <a16:creationId xmlns:a16="http://schemas.microsoft.com/office/drawing/2014/main" id="{21D6B7EC-D836-4241-983B-B90C1BA5BA74}"/>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6792AD70-5753-4738-9D1B-E15357A48EDA}"/>
              </a:ext>
            </a:extLst>
          </p:cNvPr>
          <p:cNvSpPr>
            <a:spLocks noGrp="1"/>
          </p:cNvSpPr>
          <p:nvPr>
            <p:ph type="sldNum" sz="quarter" idx="12"/>
          </p:nvPr>
        </p:nvSpPr>
        <p:spPr/>
        <p:txBody>
          <a:bodyPr/>
          <a:lstStyle/>
          <a:p>
            <a:fld id="{A54B69CF-146F-45DF-8C0D-D76A20D3BD30}" type="slidenum">
              <a:rPr lang="fr-FR" smtClean="0"/>
              <a:t>8</a:t>
            </a:fld>
            <a:endParaRPr lang="fr-FR"/>
          </a:p>
        </p:txBody>
      </p:sp>
    </p:spTree>
    <p:extLst>
      <p:ext uri="{BB962C8B-B14F-4D97-AF65-F5344CB8AC3E}">
        <p14:creationId xmlns:p14="http://schemas.microsoft.com/office/powerpoint/2010/main" val="111060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2B91-310A-4CD9-A3BA-799CF431CC8C}"/>
              </a:ext>
            </a:extLst>
          </p:cNvPr>
          <p:cNvSpPr>
            <a:spLocks noGrp="1"/>
          </p:cNvSpPr>
          <p:nvPr>
            <p:ph type="title"/>
          </p:nvPr>
        </p:nvSpPr>
        <p:spPr/>
        <p:txBody>
          <a:bodyPr/>
          <a:lstStyle/>
          <a:p>
            <a:pPr algn="ctr"/>
            <a:r>
              <a:rPr lang="fr-FR" dirty="0">
                <a:solidFill>
                  <a:srgbClr val="FF0000"/>
                </a:solidFill>
              </a:rPr>
              <a:t>Stockage driver</a:t>
            </a:r>
          </a:p>
        </p:txBody>
      </p:sp>
      <p:pic>
        <p:nvPicPr>
          <p:cNvPr id="9" name="Content Placeholder 8">
            <a:extLst>
              <a:ext uri="{FF2B5EF4-FFF2-40B4-BE49-F238E27FC236}">
                <a16:creationId xmlns:a16="http://schemas.microsoft.com/office/drawing/2014/main" id="{69D957DE-BBA9-42C7-877A-D258EDC2D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193" y="1825625"/>
            <a:ext cx="9485614" cy="4351338"/>
          </a:xfrm>
        </p:spPr>
      </p:pic>
      <p:sp>
        <p:nvSpPr>
          <p:cNvPr id="4" name="Footer Placeholder 3">
            <a:extLst>
              <a:ext uri="{FF2B5EF4-FFF2-40B4-BE49-F238E27FC236}">
                <a16:creationId xmlns:a16="http://schemas.microsoft.com/office/drawing/2014/main" id="{255C8F91-CAAB-49A8-B805-9A73DD8E46AF}"/>
              </a:ext>
            </a:extLst>
          </p:cNvPr>
          <p:cNvSpPr>
            <a:spLocks noGrp="1"/>
          </p:cNvSpPr>
          <p:nvPr>
            <p:ph type="ftr" sz="quarter" idx="11"/>
          </p:nvPr>
        </p:nvSpPr>
        <p:spPr/>
        <p:txBody>
          <a:bodyPr/>
          <a:lstStyle/>
          <a:p>
            <a:r>
              <a:rPr lang="fr-FR"/>
              <a:t>SARR_Lamine_Camera-de-surveillance_connecté</a:t>
            </a:r>
          </a:p>
        </p:txBody>
      </p:sp>
      <p:sp>
        <p:nvSpPr>
          <p:cNvPr id="5" name="Slide Number Placeholder 4">
            <a:extLst>
              <a:ext uri="{FF2B5EF4-FFF2-40B4-BE49-F238E27FC236}">
                <a16:creationId xmlns:a16="http://schemas.microsoft.com/office/drawing/2014/main" id="{BA08CC32-7F1C-4149-9885-AA19E231B059}"/>
              </a:ext>
            </a:extLst>
          </p:cNvPr>
          <p:cNvSpPr>
            <a:spLocks noGrp="1"/>
          </p:cNvSpPr>
          <p:nvPr>
            <p:ph type="sldNum" sz="quarter" idx="12"/>
          </p:nvPr>
        </p:nvSpPr>
        <p:spPr/>
        <p:txBody>
          <a:bodyPr/>
          <a:lstStyle/>
          <a:p>
            <a:fld id="{A54B69CF-146F-45DF-8C0D-D76A20D3BD30}" type="slidenum">
              <a:rPr lang="fr-FR" smtClean="0"/>
              <a:t>9</a:t>
            </a:fld>
            <a:endParaRPr lang="fr-FR"/>
          </a:p>
        </p:txBody>
      </p:sp>
    </p:spTree>
    <p:extLst>
      <p:ext uri="{BB962C8B-B14F-4D97-AF65-F5344CB8AC3E}">
        <p14:creationId xmlns:p14="http://schemas.microsoft.com/office/powerpoint/2010/main" val="4089096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281</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Caméra de surveillance connecté </vt:lpstr>
      <vt:lpstr>PowerPoint Presentation</vt:lpstr>
      <vt:lpstr>Introduction</vt:lpstr>
      <vt:lpstr>Problématique</vt:lpstr>
      <vt:lpstr>Veille technologique </vt:lpstr>
      <vt:lpstr>Veille technologique </vt:lpstr>
      <vt:lpstr>PowerPoint Presentation</vt:lpstr>
      <vt:lpstr>Interface Web</vt:lpstr>
      <vt:lpstr>Stockage driver</vt:lpstr>
      <vt:lpstr>Notification </vt:lpstr>
      <vt:lpstr>Application Mobile</vt:lpstr>
      <vt:lpstr>Accès internet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Caméra de surveillance connecté </dc:title>
  <dc:creator>Lamine Sarr</dc:creator>
  <cp:lastModifiedBy>Lamine Sarr</cp:lastModifiedBy>
  <cp:revision>4</cp:revision>
  <dcterms:created xsi:type="dcterms:W3CDTF">2021-08-04T11:03:41Z</dcterms:created>
  <dcterms:modified xsi:type="dcterms:W3CDTF">2021-08-10T21:58:00Z</dcterms:modified>
</cp:coreProperties>
</file>