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  <p:sldMasterId id="2147483732" r:id="rId6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AF4EAF4-0F12-214A-AD5E-561E972ED536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495-CD6B-CF47-AE42-B29149F09317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3A3B-7054-FC4A-8133-3C9E744D4BE3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C44C-33A8-9044-BD17-0616266F3FAC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495-CD6B-CF47-AE42-B29149F09317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668-698D-6445-947B-27514F829EE4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32C-B7C4-1341-BC8F-27EE37535CC7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B218-E1A5-634E-8B61-4CBF02309FD6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91DA-4FF2-E748-A687-35C54D2934CC}" type="datetime1">
              <a:rPr lang="x-none" smtClean="0"/>
              <a:t>13/03/19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2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81A5-5160-CA4C-8C93-BC1952C64E2D}" type="datetime1">
              <a:rPr lang="x-none" smtClean="0"/>
              <a:t>13/03/19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7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258-9F13-B04B-BFB3-5AC0CD4F7679}" type="datetime1">
              <a:rPr lang="x-none" smtClean="0"/>
              <a:t>13/03/19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5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40AB-75A0-A044-9585-DA436231A4CE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668-698D-6445-947B-27514F829EE4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9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1927-E609-154F-B71E-B84569DD85ED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4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3A3B-7054-FC4A-8133-3C9E744D4BE3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5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C44C-33A8-9044-BD17-0616266F3FAC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1EA9B1C-0F84-9C42-B519-F3CC85CB4D9D}" type="datetime1">
              <a:rPr lang="en-US" smtClean="0"/>
              <a:t>13/03/19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52C7881-AE4C-4E41-ACA0-A93F0E1CDA7E}" type="datetime1">
              <a:rPr lang="en-US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4FC0808-44AE-5D49-A97E-228DDD63D25C}" type="datetime1">
              <a:rPr lang="en-US" smtClean="0"/>
              <a:t>13/03/19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259455-21D9-F043-A2A8-C22718840DE4}" type="datetime1">
              <a:rPr lang="en-US" smtClean="0"/>
              <a:t>13/03/19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6ED599A-124D-5040-B843-C64FDBA98415}" type="datetime1">
              <a:rPr lang="en-US" smtClean="0"/>
              <a:t>13/03/19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EA1035-A2BE-2F46-9D14-872F39AF696B}" type="datetime1">
              <a:rPr lang="en-US" smtClean="0"/>
              <a:t>13/03/19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F432CC-6B38-734B-A3F3-87F55B61F9DB}" type="datetime1">
              <a:rPr lang="en-US" smtClean="0"/>
              <a:t>13/03/19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32C-B7C4-1341-BC8F-27EE37535CC7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9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E6C9F6A-F984-544D-B4E9-DE4D6878B835}" type="datetime1">
              <a:rPr lang="en-US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C47C3FA0-4782-5042-9AD1-4150B30644B5}" type="datetime1">
              <a:rPr lang="en-US" smtClean="0"/>
              <a:t>13/03/19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Faire glisser l'image vers l'espace réservé ou cliquer sur l'icône pour l'ajouter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2F84D09-389E-B448-A694-63650811813B}" type="datetime1">
              <a:rPr lang="en-US" smtClean="0"/>
              <a:t>13/03/19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77D6043E-DABE-7843-A994-E82F49672401}" type="datetime1">
              <a:rPr lang="en-US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495-CD6B-CF47-AE42-B29149F09317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8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668-698D-6445-947B-27514F829EE4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96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32C-B7C4-1341-BC8F-27EE37535CC7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96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B218-E1A5-634E-8B61-4CBF02309FD6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1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91DA-4FF2-E748-A687-35C54D2934CC}" type="datetime1">
              <a:rPr lang="x-none" smtClean="0"/>
              <a:t>13/03/19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26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81A5-5160-CA4C-8C93-BC1952C64E2D}" type="datetime1">
              <a:rPr lang="x-none" smtClean="0"/>
              <a:t>13/03/19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B218-E1A5-634E-8B61-4CBF02309FD6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13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258-9F13-B04B-BFB3-5AC0CD4F7679}" type="datetime1">
              <a:rPr lang="x-none" smtClean="0"/>
              <a:t>13/03/19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58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40AB-75A0-A044-9585-DA436231A4CE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42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1927-E609-154F-B71E-B84569DD85ED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47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3A3B-7054-FC4A-8133-3C9E744D4BE3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53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C44C-33A8-9044-BD17-0616266F3FAC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8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1EA9B1C-0F84-9C42-B519-F3CC85CB4D9D}" type="datetime1">
              <a:rPr lang="en-US" smtClean="0"/>
              <a:t>13/03/19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52C7881-AE4C-4E41-ACA0-A93F0E1CDA7E}" type="datetime1">
              <a:rPr lang="en-US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4FC0808-44AE-5D49-A97E-228DDD63D25C}" type="datetime1">
              <a:rPr lang="en-US" smtClean="0"/>
              <a:t>13/03/19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259455-21D9-F043-A2A8-C22718840DE4}" type="datetime1">
              <a:rPr lang="en-US" smtClean="0"/>
              <a:t>13/03/19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6ED599A-124D-5040-B843-C64FDBA98415}" type="datetime1">
              <a:rPr lang="en-US" smtClean="0"/>
              <a:t>13/03/19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91DA-4FF2-E748-A687-35C54D2934CC}" type="datetime1">
              <a:rPr lang="x-none" smtClean="0"/>
              <a:t>13/03/19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26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EA1035-A2BE-2F46-9D14-872F39AF696B}" type="datetime1">
              <a:rPr lang="en-US" smtClean="0"/>
              <a:t>13/03/19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F432CC-6B38-734B-A3F3-87F55B61F9DB}" type="datetime1">
              <a:rPr lang="en-US" smtClean="0"/>
              <a:t>13/03/19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E6C9F6A-F984-544D-B4E9-DE4D6878B835}" type="datetime1">
              <a:rPr lang="en-US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C47C3FA0-4782-5042-9AD1-4150B30644B5}" type="datetime1">
              <a:rPr lang="en-US" smtClean="0"/>
              <a:t>13/03/19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Faire glisser l'image vers l'espace réservé ou cliquer sur l'icône pour l'ajouter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2F84D09-389E-B448-A694-63650811813B}" type="datetime1">
              <a:rPr lang="en-US" smtClean="0"/>
              <a:t>13/03/19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77D6043E-DABE-7843-A994-E82F49672401}" type="datetime1">
              <a:rPr lang="en-US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US" dirty="0" smtClean="0"/>
              <a:t>Copyright Franck Bardol 2016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0495-CD6B-CF47-AE42-B29149F09317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972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668-698D-6445-947B-27514F829EE4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288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832C-B7C4-1341-BC8F-27EE37535CC7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18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B218-E1A5-634E-8B61-4CBF02309FD6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81A5-5160-CA4C-8C93-BC1952C64E2D}" type="datetime1">
              <a:rPr lang="x-none" smtClean="0"/>
              <a:t>13/03/19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70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91DA-4FF2-E748-A687-35C54D2934CC}" type="datetime1">
              <a:rPr lang="x-none" smtClean="0"/>
              <a:t>13/03/19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65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81A5-5160-CA4C-8C93-BC1952C64E2D}" type="datetime1">
              <a:rPr lang="x-none" smtClean="0"/>
              <a:t>13/03/19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488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258-9F13-B04B-BFB3-5AC0CD4F7679}" type="datetime1">
              <a:rPr lang="x-none" smtClean="0"/>
              <a:t>13/03/19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7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40AB-75A0-A044-9585-DA436231A4CE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93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1927-E609-154F-B71E-B84569DD85ED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01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3A3B-7054-FC4A-8133-3C9E744D4BE3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29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C44C-33A8-9044-BD17-0616266F3FAC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B258-9F13-B04B-BFB3-5AC0CD4F7679}" type="datetime1">
              <a:rPr lang="x-none" smtClean="0"/>
              <a:t>13/03/19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40AB-75A0-A044-9585-DA436231A4CE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1927-E609-154F-B71E-B84569DD85ED}" type="datetime1">
              <a:rPr lang="x-none" smtClean="0"/>
              <a:t>13/03/19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C814-82E0-0A46-9FC8-0DA727CD3DC2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C814-82E0-0A46-9FC8-0DA727CD3DC2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9A726A-F812-8047-A2DE-46328023A9E2}" type="datetime1">
              <a:rPr lang="en-US" smtClean="0"/>
              <a:t>13/03/19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Copyright Franck Bardol 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C814-82E0-0A46-9FC8-0DA727CD3DC2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9A726A-F812-8047-A2DE-46328023A9E2}" type="datetime1">
              <a:rPr lang="en-US" smtClean="0"/>
              <a:t>13/03/19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Copyright Franck Bardol 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C814-82E0-0A46-9FC8-0DA727CD3DC2}" type="datetime1">
              <a:rPr lang="x-none" smtClean="0"/>
              <a:t>13/03/19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Franck Bardol 2016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DCD6-4364-CA4C-B81C-C1D3430D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be 42"/>
          <p:cNvSpPr/>
          <p:nvPr/>
        </p:nvSpPr>
        <p:spPr>
          <a:xfrm>
            <a:off x="6810030" y="4849973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4" name="Cube 43"/>
          <p:cNvSpPr/>
          <p:nvPr/>
        </p:nvSpPr>
        <p:spPr>
          <a:xfrm>
            <a:off x="6810030" y="4333574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5" name="Cube 44"/>
          <p:cNvSpPr/>
          <p:nvPr/>
        </p:nvSpPr>
        <p:spPr>
          <a:xfrm>
            <a:off x="6810030" y="3817175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6" name="Cube 45"/>
          <p:cNvSpPr/>
          <p:nvPr/>
        </p:nvSpPr>
        <p:spPr>
          <a:xfrm>
            <a:off x="6810030" y="3300776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Franck Bardol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DCD6-4364-CA4C-B81C-C1D3430DA9F0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379" y="809492"/>
            <a:ext cx="488425" cy="1549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b="1" cap="small" normalizeH="1">
                <a:solidFill>
                  <a:schemeClr val="bg1"/>
                </a:solidFill>
              </a:rPr>
              <a:t>vector</a:t>
            </a:r>
            <a:endParaRPr lang="fr-FR" sz="1100" b="1" cap="small" normalizeH="1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0036" y="809492"/>
            <a:ext cx="1660643" cy="1549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MATRIX</a:t>
            </a:r>
          </a:p>
        </p:txBody>
      </p:sp>
      <p:sp>
        <p:nvSpPr>
          <p:cNvPr id="8" name="Cube 7"/>
          <p:cNvSpPr/>
          <p:nvPr/>
        </p:nvSpPr>
        <p:spPr>
          <a:xfrm>
            <a:off x="6810030" y="809491"/>
            <a:ext cx="1495250" cy="15491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CUBE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244900" y="237265"/>
            <a:ext cx="113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2D Tensor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023028" y="237265"/>
            <a:ext cx="113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3D Tensor</a:t>
            </a:r>
          </a:p>
        </p:txBody>
      </p:sp>
      <p:sp>
        <p:nvSpPr>
          <p:cNvPr id="12" name="Cube 11"/>
          <p:cNvSpPr/>
          <p:nvPr/>
        </p:nvSpPr>
        <p:spPr>
          <a:xfrm>
            <a:off x="502379" y="5254719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3" name="Cube 12"/>
          <p:cNvSpPr/>
          <p:nvPr/>
        </p:nvSpPr>
        <p:spPr>
          <a:xfrm>
            <a:off x="502379" y="4738320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" name="Cube 13"/>
          <p:cNvSpPr/>
          <p:nvPr/>
        </p:nvSpPr>
        <p:spPr>
          <a:xfrm>
            <a:off x="502379" y="4221921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" name="Cube 14"/>
          <p:cNvSpPr/>
          <p:nvPr/>
        </p:nvSpPr>
        <p:spPr>
          <a:xfrm>
            <a:off x="502379" y="3705522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6" name="ZoneTexte 15"/>
          <p:cNvSpPr txBox="1"/>
          <p:nvPr/>
        </p:nvSpPr>
        <p:spPr>
          <a:xfrm>
            <a:off x="226953" y="2931444"/>
            <a:ext cx="113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4D Tensor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26953" y="237265"/>
            <a:ext cx="113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1D Tensor</a:t>
            </a:r>
          </a:p>
        </p:txBody>
      </p:sp>
      <p:sp>
        <p:nvSpPr>
          <p:cNvPr id="18" name="Cube 17"/>
          <p:cNvSpPr/>
          <p:nvPr/>
        </p:nvSpPr>
        <p:spPr>
          <a:xfrm>
            <a:off x="2990036" y="5254719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9" name="Cube 18"/>
          <p:cNvSpPr/>
          <p:nvPr/>
        </p:nvSpPr>
        <p:spPr>
          <a:xfrm>
            <a:off x="2990036" y="4738320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0" name="Cube 19"/>
          <p:cNvSpPr/>
          <p:nvPr/>
        </p:nvSpPr>
        <p:spPr>
          <a:xfrm>
            <a:off x="2990036" y="4221921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1" name="Cube 20"/>
          <p:cNvSpPr/>
          <p:nvPr/>
        </p:nvSpPr>
        <p:spPr>
          <a:xfrm>
            <a:off x="2990036" y="3705522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2" name="ZoneTexte 21"/>
          <p:cNvSpPr txBox="1"/>
          <p:nvPr/>
        </p:nvSpPr>
        <p:spPr>
          <a:xfrm>
            <a:off x="3244900" y="2931444"/>
            <a:ext cx="113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5D Tensor</a:t>
            </a:r>
          </a:p>
        </p:txBody>
      </p:sp>
      <p:sp>
        <p:nvSpPr>
          <p:cNvPr id="23" name="Cube 22"/>
          <p:cNvSpPr/>
          <p:nvPr/>
        </p:nvSpPr>
        <p:spPr>
          <a:xfrm>
            <a:off x="3767843" y="5254719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4" name="Cube 23"/>
          <p:cNvSpPr/>
          <p:nvPr/>
        </p:nvSpPr>
        <p:spPr>
          <a:xfrm>
            <a:off x="3767843" y="4738320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5" name="Cube 24"/>
          <p:cNvSpPr/>
          <p:nvPr/>
        </p:nvSpPr>
        <p:spPr>
          <a:xfrm>
            <a:off x="3767843" y="4221921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6" name="Cube 25"/>
          <p:cNvSpPr/>
          <p:nvPr/>
        </p:nvSpPr>
        <p:spPr>
          <a:xfrm>
            <a:off x="3767843" y="3705522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7" name="Cube 26"/>
          <p:cNvSpPr/>
          <p:nvPr/>
        </p:nvSpPr>
        <p:spPr>
          <a:xfrm>
            <a:off x="4605141" y="5254719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8" name="Cube 27"/>
          <p:cNvSpPr/>
          <p:nvPr/>
        </p:nvSpPr>
        <p:spPr>
          <a:xfrm>
            <a:off x="4605141" y="4738320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9" name="Cube 28"/>
          <p:cNvSpPr/>
          <p:nvPr/>
        </p:nvSpPr>
        <p:spPr>
          <a:xfrm>
            <a:off x="4605141" y="4221921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0" name="Cube 29"/>
          <p:cNvSpPr/>
          <p:nvPr/>
        </p:nvSpPr>
        <p:spPr>
          <a:xfrm>
            <a:off x="4605141" y="3705522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1" name="Cube 30"/>
          <p:cNvSpPr/>
          <p:nvPr/>
        </p:nvSpPr>
        <p:spPr>
          <a:xfrm>
            <a:off x="6457676" y="5254719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2" name="Cube 31"/>
          <p:cNvSpPr/>
          <p:nvPr/>
        </p:nvSpPr>
        <p:spPr>
          <a:xfrm>
            <a:off x="6457676" y="4738320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3" name="Cube 32"/>
          <p:cNvSpPr/>
          <p:nvPr/>
        </p:nvSpPr>
        <p:spPr>
          <a:xfrm>
            <a:off x="6457676" y="4221921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4" name="Cube 33"/>
          <p:cNvSpPr/>
          <p:nvPr/>
        </p:nvSpPr>
        <p:spPr>
          <a:xfrm>
            <a:off x="6457676" y="3705522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5" name="Cube 54"/>
          <p:cNvSpPr/>
          <p:nvPr/>
        </p:nvSpPr>
        <p:spPr>
          <a:xfrm>
            <a:off x="7493824" y="4849973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6" name="Cube 55"/>
          <p:cNvSpPr/>
          <p:nvPr/>
        </p:nvSpPr>
        <p:spPr>
          <a:xfrm>
            <a:off x="7493824" y="4333574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7" name="Cube 56"/>
          <p:cNvSpPr/>
          <p:nvPr/>
        </p:nvSpPr>
        <p:spPr>
          <a:xfrm>
            <a:off x="7493824" y="3817175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8" name="Cube 57"/>
          <p:cNvSpPr/>
          <p:nvPr/>
        </p:nvSpPr>
        <p:spPr>
          <a:xfrm>
            <a:off x="7493824" y="3300776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9" name="Cube 58"/>
          <p:cNvSpPr/>
          <p:nvPr/>
        </p:nvSpPr>
        <p:spPr>
          <a:xfrm>
            <a:off x="7141470" y="5254719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0" name="Cube 59"/>
          <p:cNvSpPr/>
          <p:nvPr/>
        </p:nvSpPr>
        <p:spPr>
          <a:xfrm>
            <a:off x="7141470" y="4738320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1" name="Cube 60"/>
          <p:cNvSpPr/>
          <p:nvPr/>
        </p:nvSpPr>
        <p:spPr>
          <a:xfrm>
            <a:off x="7141470" y="4221921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2" name="Cube 61"/>
          <p:cNvSpPr/>
          <p:nvPr/>
        </p:nvSpPr>
        <p:spPr>
          <a:xfrm>
            <a:off x="7141470" y="3705522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3" name="Cube 62"/>
          <p:cNvSpPr/>
          <p:nvPr/>
        </p:nvSpPr>
        <p:spPr>
          <a:xfrm>
            <a:off x="8205334" y="4849973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4" name="Cube 63"/>
          <p:cNvSpPr/>
          <p:nvPr/>
        </p:nvSpPr>
        <p:spPr>
          <a:xfrm>
            <a:off x="8205334" y="4333574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5" name="Cube 64"/>
          <p:cNvSpPr/>
          <p:nvPr/>
        </p:nvSpPr>
        <p:spPr>
          <a:xfrm>
            <a:off x="8205334" y="3817175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6" name="Cube 65"/>
          <p:cNvSpPr/>
          <p:nvPr/>
        </p:nvSpPr>
        <p:spPr>
          <a:xfrm>
            <a:off x="8205334" y="3300776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7" name="Cube 66"/>
          <p:cNvSpPr/>
          <p:nvPr/>
        </p:nvSpPr>
        <p:spPr>
          <a:xfrm>
            <a:off x="7852980" y="5254719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8" name="Cube 67"/>
          <p:cNvSpPr/>
          <p:nvPr/>
        </p:nvSpPr>
        <p:spPr>
          <a:xfrm>
            <a:off x="7852980" y="4738320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9" name="Cube 68"/>
          <p:cNvSpPr/>
          <p:nvPr/>
        </p:nvSpPr>
        <p:spPr>
          <a:xfrm>
            <a:off x="7852980" y="4221921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0" name="Cube 69"/>
          <p:cNvSpPr/>
          <p:nvPr/>
        </p:nvSpPr>
        <p:spPr>
          <a:xfrm>
            <a:off x="7852980" y="3705522"/>
            <a:ext cx="614019" cy="51639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1" name="ZoneTexte 70"/>
          <p:cNvSpPr txBox="1"/>
          <p:nvPr/>
        </p:nvSpPr>
        <p:spPr>
          <a:xfrm>
            <a:off x="7023028" y="2931444"/>
            <a:ext cx="113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6D Tensor</a:t>
            </a:r>
          </a:p>
        </p:txBody>
      </p:sp>
    </p:spTree>
    <p:extLst>
      <p:ext uri="{BB962C8B-B14F-4D97-AF65-F5344CB8AC3E}">
        <p14:creationId xmlns:p14="http://schemas.microsoft.com/office/powerpoint/2010/main" val="284069218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ème par dé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par défaut.thmx</Template>
  <TotalTime>17</TotalTime>
  <Words>18</Words>
  <Application>Microsoft Macintosh PowerPoint</Application>
  <PresentationFormat>Présentation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Thème par défaut</vt:lpstr>
      <vt:lpstr>Thème par défaut</vt:lpstr>
      <vt:lpstr>Médian</vt:lpstr>
      <vt:lpstr>1_Thème par défaut</vt:lpstr>
      <vt:lpstr>1_Médian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test</cp:lastModifiedBy>
  <cp:revision>2</cp:revision>
  <dcterms:created xsi:type="dcterms:W3CDTF">2019-03-13T10:18:46Z</dcterms:created>
  <dcterms:modified xsi:type="dcterms:W3CDTF">2019-03-13T10:35:49Z</dcterms:modified>
</cp:coreProperties>
</file>