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0" r:id="rId5"/>
    <p:sldId id="261" r:id="rId6"/>
    <p:sldId id="258" r:id="rId7"/>
    <p:sldId id="259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FB1904A-B8CA-4E58-9FB5-9CF409612E99}">
          <p14:sldIdLst>
            <p14:sldId id="256"/>
          </p14:sldIdLst>
        </p14:section>
        <p14:section name="Section sans titre" id="{2D8A5238-5CE5-422C-8E3D-F6250721C01F}">
          <p14:sldIdLst>
            <p14:sldId id="265"/>
            <p14:sldId id="257"/>
            <p14:sldId id="260"/>
            <p14:sldId id="261"/>
            <p14:sldId id="258"/>
            <p14:sldId id="259"/>
            <p14:sldId id="26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8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663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5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05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58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15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521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49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6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55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41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815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34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38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5FFB4-36EB-4F7F-B471-D8B166C471BD}" type="datetimeFigureOut">
              <a:rPr lang="fr-FR" smtClean="0"/>
              <a:t>20/12/2023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12081-2981-4B82-B3B5-EA56B89841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22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AE2A5-7159-E0D6-AAFB-C84DFBA61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63"/>
            <a:ext cx="9001462" cy="2387600"/>
          </a:xfrm>
        </p:spPr>
        <p:txBody>
          <a:bodyPr>
            <a:normAutofit fontScale="90000"/>
          </a:bodyPr>
          <a:lstStyle/>
          <a:p>
            <a:r>
              <a:rPr kumimoji="0" lang="fr-FR" sz="20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Ecole Nationale d’Electronique et des Télécommunications de Sfax </a:t>
            </a:r>
            <a:br>
              <a:rPr kumimoji="0" lang="fr-FR" sz="20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fr-FR" sz="200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Département : Informatique Industrielle </a:t>
            </a:r>
            <a:r>
              <a:rPr kumimoji="0" lang="fr-FR" sz="2400" b="0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fr-FR" sz="2400" b="0" i="0" u="none" strike="noStrike" kern="1200" cap="none" spc="0" normalizeH="0" baseline="0" noProof="0" dirty="0">
                <a:ln w="3175" cmpd="sng"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fr-FR" sz="1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kumimoji="0" lang="fr-FR" sz="1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fr-FR" b="1" i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iro"/>
              </a:rPr>
              <a:t>Présentation du Mini projet informatique embarquée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D9547B-1FF8-D4C6-2657-031B3B39B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85418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Elaborer par:</a:t>
            </a:r>
            <a:r>
              <a:rPr lang="fr-FR" dirty="0"/>
              <a:t/>
            </a:r>
            <a:br>
              <a:rPr lang="fr-FR" dirty="0"/>
            </a:br>
            <a:r>
              <a:rPr lang="fr-FR" b="1" dirty="0">
                <a:solidFill>
                  <a:schemeClr val="accent6"/>
                </a:solidFill>
              </a:rPr>
              <a:t>Aya Abdallah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err="1">
                <a:solidFill>
                  <a:schemeClr val="accent6"/>
                </a:solidFill>
              </a:rPr>
              <a:t>Lamis</a:t>
            </a:r>
            <a:r>
              <a:rPr lang="fr-FR" b="1" dirty="0">
                <a:solidFill>
                  <a:schemeClr val="accent6"/>
                </a:solidFill>
              </a:rPr>
              <a:t> </a:t>
            </a:r>
            <a:r>
              <a:rPr lang="fr-FR" b="1" u="sng" dirty="0" err="1">
                <a:solidFill>
                  <a:schemeClr val="accent6"/>
                </a:solidFill>
              </a:rPr>
              <a:t>Njeh</a:t>
            </a:r>
            <a:endParaRPr lang="fr-FR" b="1" u="sng" dirty="0">
              <a:solidFill>
                <a:schemeClr val="accent6"/>
              </a:solidFill>
            </a:endParaRPr>
          </a:p>
          <a:p>
            <a:pPr algn="l">
              <a:lnSpc>
                <a:spcPct val="17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Groupe: </a:t>
            </a:r>
            <a:r>
              <a:rPr lang="fr-FR" dirty="0">
                <a:solidFill>
                  <a:schemeClr val="accent6"/>
                </a:solidFill>
              </a:rPr>
              <a:t>3GII SSE</a:t>
            </a:r>
          </a:p>
          <a:p>
            <a:pPr algn="l">
              <a:lnSpc>
                <a:spcPct val="17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Encadré par: </a:t>
            </a:r>
            <a:r>
              <a:rPr lang="fr-FR" b="0" i="0" dirty="0">
                <a:solidFill>
                  <a:schemeClr val="accent6"/>
                </a:solidFill>
                <a:effectLst/>
                <a:latin typeface="Cairo"/>
              </a:rPr>
              <a:t>Khalil Hammami</a:t>
            </a:r>
            <a:endParaRPr lang="fr-FR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11F40E-AB01-E3D6-7488-E8E32C107011}"/>
              </a:ext>
            </a:extLst>
          </p:cNvPr>
          <p:cNvSpPr txBox="1"/>
          <p:nvPr/>
        </p:nvSpPr>
        <p:spPr>
          <a:xfrm>
            <a:off x="3292631" y="29800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« Application Android Simulant une Serre Intelligente »</a:t>
            </a:r>
          </a:p>
        </p:txBody>
      </p:sp>
    </p:spTree>
    <p:extLst>
      <p:ext uri="{BB962C8B-B14F-4D97-AF65-F5344CB8AC3E}">
        <p14:creationId xmlns:p14="http://schemas.microsoft.com/office/powerpoint/2010/main" val="2530573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C3E74-ECCD-E420-E0DD-462E3A02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1326321"/>
          </a:xfrm>
        </p:spPr>
        <p:txBody>
          <a:bodyPr/>
          <a:lstStyle/>
          <a:p>
            <a:r>
              <a:rPr lang="fr-FR" dirty="0">
                <a:solidFill>
                  <a:schemeClr val="accent6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BA65BE-19F6-EFA8-3256-C289CE72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1432"/>
            <a:ext cx="10353762" cy="3695136"/>
          </a:xfrm>
        </p:spPr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En développant ces perspectives, l'application pourrait évoluer pour offrir une expérience encore plus riche et interactive dans la gestion d'une serre intelligente simulée.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934DDF-7B99-6A60-6E1B-A22738C0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65" y="2518862"/>
            <a:ext cx="2028443" cy="4164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A168A2-F93D-00D8-9006-12F0C51C2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700" y="2605945"/>
            <a:ext cx="1945550" cy="41641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83EBE1D-FAD1-43F7-D145-BEBD46C6F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237" y="2380961"/>
            <a:ext cx="2161105" cy="43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258390" y="1509372"/>
            <a:ext cx="862147" cy="592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1258388" y="2601686"/>
            <a:ext cx="862147" cy="648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998823" y="2952205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Réalisation Back End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55964" y="2582873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Problématique</a:t>
            </a:r>
            <a:r>
              <a:rPr lang="fr-FR" dirty="0" smtClean="0"/>
              <a:t>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1258389" y="3802856"/>
            <a:ext cx="862147" cy="592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98822" y="1732222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Réalisation Front End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1258388" y="4791278"/>
            <a:ext cx="862147" cy="592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473235" y="4902703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Conception de l’application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788332" y="1620797"/>
            <a:ext cx="862147" cy="5921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555965" y="1620797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INTRODUCTION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788332" y="2812476"/>
            <a:ext cx="862147" cy="648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7998823" y="5198794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Conclusion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6783977" y="3959218"/>
            <a:ext cx="862147" cy="648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07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8823" y="4098947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Perspective Futures 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6783976" y="5059066"/>
            <a:ext cx="862147" cy="6487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08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555963" y="3959218"/>
            <a:ext cx="410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Objectif</a:t>
            </a:r>
            <a:r>
              <a:rPr lang="fr-FR" dirty="0" smtClean="0"/>
              <a:t> 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267889" y="87225"/>
            <a:ext cx="5473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dirty="0" smtClean="0">
                <a:solidFill>
                  <a:schemeClr val="accent6"/>
                </a:solidFill>
              </a:rPr>
              <a:t>			PLAN				</a:t>
            </a:r>
            <a:endParaRPr lang="fr-FR" sz="4800" b="1" u="sng" dirty="0">
              <a:solidFill>
                <a:schemeClr val="accent6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5843451" y="1280160"/>
            <a:ext cx="78378" cy="46939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6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636B6-795E-151C-7FF4-640B38CC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ABA0A-5C5B-823E-EFC4-25855134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749" y="2157024"/>
            <a:ext cx="4285222" cy="217336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accent6"/>
                </a:solidFill>
                <a:effectLst/>
                <a:latin typeface="Söhne"/>
              </a:rPr>
              <a:t>L'IoT représente la connectivité omniprésente entre les appareils, permettant l'échange de données et la communication sans intervention humaine directe</a:t>
            </a:r>
            <a:r>
              <a:rPr lang="fr-FR" b="0" i="0" dirty="0" smtClean="0">
                <a:solidFill>
                  <a:schemeClr val="accent6"/>
                </a:solidFill>
                <a:effectLst/>
                <a:latin typeface="Söhne"/>
              </a:rPr>
              <a:t>.</a:t>
            </a:r>
            <a:endParaRPr lang="fr-FR" b="0" i="0" dirty="0">
              <a:solidFill>
                <a:schemeClr val="accent6"/>
              </a:solidFill>
              <a:effectLst/>
              <a:latin typeface="Söhne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653349" y="2238103"/>
            <a:ext cx="4093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6"/>
                </a:solidFill>
                <a:latin typeface="Söhne"/>
              </a:rPr>
              <a:t>Importance de l'</a:t>
            </a:r>
            <a:r>
              <a:rPr lang="fr-FR" b="1" u="sng" dirty="0" err="1">
                <a:solidFill>
                  <a:schemeClr val="accent6"/>
                </a:solidFill>
                <a:latin typeface="Söhne"/>
              </a:rPr>
              <a:t>IoT</a:t>
            </a:r>
            <a:r>
              <a:rPr lang="fr-FR" b="1" u="sng" dirty="0">
                <a:solidFill>
                  <a:schemeClr val="accent6"/>
                </a:solidFill>
                <a:latin typeface="Söhne"/>
              </a:rPr>
              <a:t> dans la connectivité des appareils </a:t>
            </a:r>
            <a:r>
              <a:rPr lang="fr-FR" b="1" u="sng" dirty="0" smtClean="0">
                <a:solidFill>
                  <a:schemeClr val="accent6"/>
                </a:solidFill>
                <a:latin typeface="Söhne"/>
              </a:rPr>
              <a:t>:</a:t>
            </a:r>
          </a:p>
          <a:p>
            <a:endParaRPr lang="fr-FR" b="1" u="sng" dirty="0">
              <a:solidFill>
                <a:schemeClr val="accent6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6"/>
                </a:solidFill>
                <a:latin typeface="Söhne"/>
              </a:rPr>
              <a:t>La connectivité offerte par l'</a:t>
            </a:r>
            <a:r>
              <a:rPr lang="fr-FR" dirty="0" err="1">
                <a:solidFill>
                  <a:schemeClr val="accent6"/>
                </a:solidFill>
                <a:latin typeface="Söhne"/>
              </a:rPr>
              <a:t>IoT</a:t>
            </a:r>
            <a:r>
              <a:rPr lang="fr-FR" dirty="0">
                <a:solidFill>
                  <a:schemeClr val="accent6"/>
                </a:solidFill>
                <a:latin typeface="Söhne"/>
              </a:rPr>
              <a:t> révolutionne la façon dont les appareils interagissent et partagent des informations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502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E5F91-00AF-DC2A-C522-F15B7C78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98" y="-164781"/>
            <a:ext cx="10353761" cy="1326321"/>
          </a:xfrm>
        </p:spPr>
        <p:txBody>
          <a:bodyPr>
            <a:normAutofit/>
          </a:bodyPr>
          <a:lstStyle/>
          <a:p>
            <a:r>
              <a:rPr lang="fr-FR" sz="2400" b="1" i="0" dirty="0" smtClean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  <a:endParaRPr lang="fr-FR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A4F68-AD51-8A93-F5E8-40F6E3D2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840" y="5151119"/>
            <a:ext cx="6471075" cy="17068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b="0" i="0" dirty="0" smtClean="0">
                <a:solidFill>
                  <a:schemeClr val="accent6"/>
                </a:solidFill>
                <a:effectLst/>
                <a:latin typeface="Söhne"/>
              </a:rPr>
              <a:t>maintenir </a:t>
            </a:r>
            <a:r>
              <a:rPr lang="fr-FR" b="0" i="0" dirty="0">
                <a:solidFill>
                  <a:schemeClr val="accent6"/>
                </a:solidFill>
                <a:effectLst/>
                <a:latin typeface="Söhne"/>
              </a:rPr>
              <a:t>des conditions environnementales optimales pour la croissance des plantes </a:t>
            </a:r>
            <a:r>
              <a:rPr lang="fr-FR" b="0" i="0" dirty="0" smtClean="0">
                <a:solidFill>
                  <a:schemeClr val="accent6"/>
                </a:solidFill>
                <a:effectLst/>
                <a:latin typeface="Söhne"/>
              </a:rPr>
              <a:t>dans une serre.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b="0" i="0" dirty="0" smtClean="0">
                <a:solidFill>
                  <a:srgbClr val="D1D5DB"/>
                </a:solidFill>
                <a:effectLst/>
                <a:latin typeface="Söhne"/>
              </a:rPr>
              <a:t> 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6" y="925727"/>
            <a:ext cx="5942648" cy="39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7516C-D86F-225A-B2A8-914CBCC8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03564"/>
          </a:xfrm>
        </p:spPr>
        <p:txBody>
          <a:bodyPr>
            <a:normAutofit/>
          </a:bodyPr>
          <a:lstStyle/>
          <a:p>
            <a:r>
              <a:rPr lang="fr-FR" sz="24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Architecture de l'Application</a:t>
            </a:r>
            <a:endParaRPr lang="fr-FR" sz="2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66606" y="1358840"/>
            <a:ext cx="2054252" cy="12000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Main Activity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54882" y="3191593"/>
            <a:ext cx="2255520" cy="9755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Irrigation Activity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558275" y="3222374"/>
            <a:ext cx="2182460" cy="1073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Irrigation Activity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706578" y="3207478"/>
            <a:ext cx="2255520" cy="110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Sensors</a:t>
            </a:r>
            <a:endParaRPr lang="fr-FR" dirty="0"/>
          </a:p>
        </p:txBody>
      </p:sp>
      <p:cxnSp>
        <p:nvCxnSpPr>
          <p:cNvPr id="12" name="Connecteur en arc 11"/>
          <p:cNvCxnSpPr>
            <a:stCxn id="8" idx="0"/>
            <a:endCxn id="4" idx="2"/>
          </p:cNvCxnSpPr>
          <p:nvPr/>
        </p:nvCxnSpPr>
        <p:spPr>
          <a:xfrm rot="5400000" flipH="1" flipV="1">
            <a:off x="3121860" y="1419721"/>
            <a:ext cx="632655" cy="291109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10" idx="0"/>
            <a:endCxn id="4" idx="2"/>
          </p:cNvCxnSpPr>
          <p:nvPr/>
        </p:nvCxnSpPr>
        <p:spPr>
          <a:xfrm rot="5400000" flipH="1" flipV="1">
            <a:off x="4539765" y="2853511"/>
            <a:ext cx="648540" cy="5939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en arc 28"/>
          <p:cNvCxnSpPr>
            <a:stCxn id="4" idx="2"/>
            <a:endCxn id="9" idx="0"/>
          </p:cNvCxnSpPr>
          <p:nvPr/>
        </p:nvCxnSpPr>
        <p:spPr>
          <a:xfrm rot="16200000" flipH="1">
            <a:off x="5939900" y="1512769"/>
            <a:ext cx="663436" cy="275577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02755" y="5304046"/>
            <a:ext cx="2255520" cy="5815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Backend</a:t>
            </a:r>
            <a:r>
              <a:rPr lang="fr-FR" dirty="0" smtClean="0"/>
              <a:t>  </a:t>
            </a:r>
            <a:r>
              <a:rPr lang="fr-FR" dirty="0" err="1" smtClean="0"/>
              <a:t>FireBase</a:t>
            </a:r>
            <a:endParaRPr lang="fr-FR" dirty="0"/>
          </a:p>
        </p:txBody>
      </p:sp>
      <p:cxnSp>
        <p:nvCxnSpPr>
          <p:cNvPr id="70" name="Connecteur en arc 69"/>
          <p:cNvCxnSpPr>
            <a:stCxn id="10" idx="2"/>
            <a:endCxn id="34" idx="0"/>
          </p:cNvCxnSpPr>
          <p:nvPr/>
        </p:nvCxnSpPr>
        <p:spPr>
          <a:xfrm rot="16200000" flipH="1">
            <a:off x="4635950" y="4509480"/>
            <a:ext cx="992953" cy="59617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0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B7078-26A9-688B-2AB6-70BB7669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6270776" cy="914400"/>
          </a:xfrm>
        </p:spPr>
        <p:txBody>
          <a:bodyPr/>
          <a:lstStyle/>
          <a:p>
            <a:r>
              <a:rPr lang="fr-FR" b="1" i="0" dirty="0" smtClean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Objectif</a:t>
            </a:r>
            <a:endParaRPr lang="fr-FR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357052"/>
            <a:ext cx="5712823" cy="398852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341120" y="219171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01/-Simulation d’une serre intelligente 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254034" y="5225143"/>
            <a:ext cx="33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03/-Collection des données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54035" y="3587932"/>
            <a:ext cx="343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02/- Communication entre utilisateur-serre</a:t>
            </a:r>
            <a:endParaRPr lang="fr-FR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AC4D1-FFCA-9936-59E5-8EBB183F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23455"/>
            <a:ext cx="10353762" cy="101270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100" b="1" i="0" dirty="0">
                <a:solidFill>
                  <a:schemeClr val="accent6"/>
                </a:solidFill>
                <a:effectLst/>
                <a:latin typeface="Söhne"/>
              </a:rPr>
              <a:t>Interaction Utilisateur </a:t>
            </a:r>
            <a:r>
              <a:rPr lang="fr-FR" sz="2100" b="1" i="0" dirty="0" smtClean="0">
                <a:solidFill>
                  <a:schemeClr val="accent6"/>
                </a:solidFill>
                <a:effectLst/>
                <a:latin typeface="Söhne"/>
              </a:rPr>
              <a:t>:</a:t>
            </a:r>
            <a:endParaRPr lang="fr-FR" sz="2100" b="0" i="0" dirty="0">
              <a:solidFill>
                <a:schemeClr val="accent6"/>
              </a:solidFill>
              <a:effectLst/>
              <a:latin typeface="Söhne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934DDF-7B99-6A60-6E1B-A22738C0F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" t="12288" r="9073" b="2385"/>
          <a:stretch/>
        </p:blipFill>
        <p:spPr>
          <a:xfrm>
            <a:off x="1351647" y="1410788"/>
            <a:ext cx="1826981" cy="355309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22811" y="5512526"/>
            <a:ext cx="350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accent6"/>
                </a:solidFill>
              </a:rPr>
              <a:t>Visuliser</a:t>
            </a:r>
            <a:r>
              <a:rPr lang="fr-FR" dirty="0" smtClean="0">
                <a:solidFill>
                  <a:schemeClr val="accent6"/>
                </a:solidFill>
              </a:rPr>
              <a:t> les données issue du capteur 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A168A2-F93D-00D8-9006-12F0C51C23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12504" r="8772" b="2579"/>
          <a:stretch/>
        </p:blipFill>
        <p:spPr>
          <a:xfrm>
            <a:off x="9385900" y="1266735"/>
            <a:ext cx="2072641" cy="403678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994014" y="5608321"/>
            <a:ext cx="285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Irriguer les plantes </a:t>
            </a:r>
            <a:r>
              <a:rPr lang="fr-FR" dirty="0" err="1" smtClean="0">
                <a:solidFill>
                  <a:schemeClr val="accent6"/>
                </a:solidFill>
              </a:rPr>
              <a:t>apres</a:t>
            </a:r>
            <a:r>
              <a:rPr lang="fr-FR" dirty="0" smtClean="0">
                <a:solidFill>
                  <a:schemeClr val="accent6"/>
                </a:solidFill>
              </a:rPr>
              <a:t> le click sur le bouton «  irriguer »</a:t>
            </a:r>
            <a:endParaRPr lang="fr-FR" dirty="0">
              <a:solidFill>
                <a:schemeClr val="accent6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83EBE1D-FAD1-43F7-D145-BEBD46C6F9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t="10528" r="8155" b="6477"/>
          <a:stretch/>
        </p:blipFill>
        <p:spPr>
          <a:xfrm>
            <a:off x="5085806" y="1454331"/>
            <a:ext cx="1837508" cy="357051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859383" y="5442857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Illuminer la plante </a:t>
            </a:r>
            <a:r>
              <a:rPr lang="fr-FR" dirty="0" err="1" smtClean="0">
                <a:solidFill>
                  <a:schemeClr val="accent6"/>
                </a:solidFill>
              </a:rPr>
              <a:t>apres</a:t>
            </a:r>
            <a:r>
              <a:rPr lang="fr-FR" dirty="0" smtClean="0">
                <a:solidFill>
                  <a:schemeClr val="accent6"/>
                </a:solidFill>
              </a:rPr>
              <a:t> click sur le bouton «  Light»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19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9" y="746531"/>
            <a:ext cx="5777729" cy="3496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18271" y="439334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chemeClr val="accent6"/>
                </a:solidFill>
                <a:latin typeface="Söhne"/>
              </a:rPr>
              <a:t>STOCKAGE DES DONNES DANS FIREBASE</a:t>
            </a:r>
            <a:endParaRPr lang="fr-FR" sz="2000" dirty="0">
              <a:solidFill>
                <a:schemeClr val="accent6"/>
              </a:solidFill>
              <a:latin typeface="Söhne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3"/>
          <a:srcRect l="26680" r="6225" b="49589"/>
          <a:stretch/>
        </p:blipFill>
        <p:spPr>
          <a:xfrm>
            <a:off x="5888968" y="670305"/>
            <a:ext cx="5913120" cy="364914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124099" y="4485239"/>
            <a:ext cx="6189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/>
                </a:solidFill>
              </a:rPr>
              <a:t>FIREBASE EXMPLE DE STOCKAGE DES DONNES</a:t>
            </a: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0B6C2-F7B5-7FF2-75F8-4E5F851A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39091"/>
          </a:xfrm>
        </p:spPr>
        <p:txBody>
          <a:bodyPr>
            <a:normAutofit/>
          </a:bodyPr>
          <a:lstStyle/>
          <a:p>
            <a:r>
              <a:rPr lang="fr-FR" sz="2800" b="1" i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Perspectives Futures</a:t>
            </a:r>
            <a:endParaRPr lang="fr-FR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400" y="1648691"/>
            <a:ext cx="3107463" cy="299219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453051" y="4963886"/>
            <a:ext cx="368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</a:rPr>
              <a:t>Ajouter plus d’</a:t>
            </a:r>
            <a:r>
              <a:rPr lang="fr-FR" sz="2000" dirty="0" err="1" smtClean="0">
                <a:solidFill>
                  <a:schemeClr val="accent6"/>
                </a:solidFill>
              </a:rPr>
              <a:t>elements</a:t>
            </a:r>
            <a:r>
              <a:rPr lang="fr-FR" sz="2000" dirty="0" smtClean="0">
                <a:solidFill>
                  <a:schemeClr val="accent6"/>
                </a:solidFill>
              </a:rPr>
              <a:t> dans le réseau IOT</a:t>
            </a:r>
            <a:endParaRPr lang="fr-FR" sz="2000" dirty="0">
              <a:solidFill>
                <a:schemeClr val="accent6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174" y="1850775"/>
            <a:ext cx="2851543" cy="247021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792174" y="4748734"/>
            <a:ext cx="3683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6"/>
                </a:solidFill>
              </a:rPr>
              <a:t>Implémenter de L’intelligence Artificielle </a:t>
            </a:r>
            <a:endParaRPr lang="fr-FR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326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132</TotalTime>
  <Words>209</Words>
  <Application>Microsoft Office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Cairo</vt:lpstr>
      <vt:lpstr>Rockwell</vt:lpstr>
      <vt:lpstr>Söhne</vt:lpstr>
      <vt:lpstr>Times New Roman</vt:lpstr>
      <vt:lpstr>Damask</vt:lpstr>
      <vt:lpstr>Ecole Nationale d’Electronique et des Télécommunications de Sfax  Département : Informatique Industrielle   Présentation du Mini projet informatique embarquée</vt:lpstr>
      <vt:lpstr>Présentation PowerPoint</vt:lpstr>
      <vt:lpstr>Introduction</vt:lpstr>
      <vt:lpstr>Problématique</vt:lpstr>
      <vt:lpstr>Conception et Architecture de l'Application</vt:lpstr>
      <vt:lpstr>Objectif</vt:lpstr>
      <vt:lpstr>Présentation PowerPoint</vt:lpstr>
      <vt:lpstr>Présentation PowerPoint</vt:lpstr>
      <vt:lpstr>Perspectives Futures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Ecole Nationale d’Electronique et des Télécommunications de Sfax  Département : Informatique Industrielle   Présentation du Mini projet informatique embarquée</dc:title>
  <dc:creator>aya abdallah</dc:creator>
  <cp:lastModifiedBy>ASUS</cp:lastModifiedBy>
  <cp:revision>10</cp:revision>
  <dcterms:created xsi:type="dcterms:W3CDTF">2023-12-19T21:57:58Z</dcterms:created>
  <dcterms:modified xsi:type="dcterms:W3CDTF">2023-12-20T11:00:12Z</dcterms:modified>
</cp:coreProperties>
</file>