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7" r:id="rId6"/>
    <p:sldId id="278" r:id="rId7"/>
    <p:sldId id="266" r:id="rId8"/>
    <p:sldId id="270" r:id="rId9"/>
    <p:sldId id="263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0025-715C-4721-B202-90EFC62D2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971D8-D049-4EC1-9234-772391CA8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112FD-824E-4870-96CC-3F141330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24C4-CA83-48EF-9904-FEAA10017223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6DF9-5C26-474E-9866-7E85D86A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B97E1-37C4-431F-AFEB-458A69F1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AA5F-3B3C-47D7-A10F-85F32AE88F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01259-E68E-47E0-9A73-8C433640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2E2E8-18A9-4412-9CA7-B92A14B20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68F61-96A9-4C30-971D-8469CD18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24C4-CA83-48EF-9904-FEAA10017223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93B38-25C2-4709-817A-4A941BA5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DB24B-8C9C-4D5F-91BF-F6F70490B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AA5F-3B3C-47D7-A10F-85F32AE88F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6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1CE6B8-AFA9-43B1-9644-2C2FA6E4C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DAD76-4DF2-4F4E-BE62-360652A5F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E3F75-45D9-46E3-8105-A5C13B23B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24C4-CA83-48EF-9904-FEAA10017223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DB0B1-E67C-4DA2-978B-1C7E7466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7C017-5ED4-432E-9BA8-463B7963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AA5F-3B3C-47D7-A10F-85F32AE88F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7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4F50-9095-48CD-AF59-E45DD7C64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7199F-75BD-4322-BD24-7053215DC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3F091-C929-44C3-82A9-B372D038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24C4-CA83-48EF-9904-FEAA10017223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453E6-B912-4D63-A275-DC616330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FF24D-F6E4-4F8E-B77C-4310E68B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AA5F-3B3C-47D7-A10F-85F32AE88F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5001-7C30-44C4-A129-95B8A322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8DAA8-9BD4-4597-8F79-99AB9E927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C86A2-0CB6-4246-83F4-F84BB7A7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24C4-CA83-48EF-9904-FEAA10017223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5919A-F913-4B96-8686-2FC5AB6B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E68AA-2223-4BC3-A394-94B3F5CB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AA5F-3B3C-47D7-A10F-85F32AE88F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5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F1A2-46B5-4B0A-8DC3-239CF855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8E86B-3F4E-47AB-B625-160C6C6C0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8F55C-5BA0-4AF3-BD0A-B516CFFD1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1FB67-029A-42D8-B113-F988B38F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24C4-CA83-48EF-9904-FEAA10017223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9836F-D48F-4DE9-92BE-227D7D1A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2C82C-4B2C-4B88-91F3-B1AE8BDB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AA5F-3B3C-47D7-A10F-85F32AE88F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2ED0-C441-4053-9FC6-4D0D7E9BB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71CCE-1846-411D-9F8A-1777B31F4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E3739-2281-45A1-AC4D-8591C3087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E7BF3-2088-43F4-B47A-09789FD2F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2F907-A425-43D4-A718-805D846D4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29973-04D1-487A-B7A6-C08B7EDD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24C4-CA83-48EF-9904-FEAA10017223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801822-EAB2-452B-9074-B029D2203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DBA6C-242C-4BF6-AA7E-D70BB74F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AA5F-3B3C-47D7-A10F-85F32AE88F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4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961E-8DCC-4450-AACE-43E13B98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EDE805-64BD-41EA-90E7-E84C4C80F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24C4-CA83-48EF-9904-FEAA10017223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C556B-03A8-497F-81D6-66F21746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8CCA5-E052-4EE4-B52E-706B4EF3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AA5F-3B3C-47D7-A10F-85F32AE88F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3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44B61-59BA-453E-81C3-0C0EA8070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24C4-CA83-48EF-9904-FEAA10017223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177B0-158A-4B64-B0F8-CE23C50D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83FF0-D9BE-4FAA-8C0C-F3BC3F5F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AA5F-3B3C-47D7-A10F-85F32AE88F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9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AABE-39AD-479D-912E-11CFB6E1D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51B98-6A96-403C-83C0-81F13E1DB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81012-25D9-4DEA-8B60-5A84479F7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6A524-6BA3-40E5-8B4E-CE9748A1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24C4-CA83-48EF-9904-FEAA10017223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D4D4D-A400-49B9-B21C-D83F2BD5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C0171-7F65-4EF0-A301-04B810B1A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AA5F-3B3C-47D7-A10F-85F32AE88F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729C-64D5-4C59-9479-583E9106D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19162-FA00-48EC-A3B1-B35280B7A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568FF-244F-4A7E-AD65-283221779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83F95-8B25-47C7-9D93-F3C6DBB0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24C4-CA83-48EF-9904-FEAA10017223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C4B67-A937-45AD-A086-BEF0DDBF6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F8705-A0DB-445D-A561-504D8FC1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AA5F-3B3C-47D7-A10F-85F32AE88F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5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9BE456-7D3F-4535-80EA-00889B83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06C7F-EC19-413D-9C2E-43CCD13D9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F7F71-600B-419A-B792-47983B3E1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C24C4-CA83-48EF-9904-FEAA10017223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8C9F6-0E2C-40AC-9FF1-AA769CA81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BA937-DBCA-4284-9B25-8265F5F9F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5AA5F-3B3C-47D7-A10F-85F32AE88F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9816B41-DD5C-41A3-9DDC-DCA5975982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2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sz="2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Lamis Mansour</a:t>
            </a:r>
          </a:p>
          <a:p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Oct 2020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75B5517-D26C-4BE8-BE51-4A52C4C8A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681" y="2060699"/>
            <a:ext cx="5034638" cy="10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68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6CFC0A-8C37-453C-9488-1B30FBC3B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16B41-DD5C-41A3-9DDC-DCA597598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597" y="3791556"/>
            <a:ext cx="9426806" cy="2560320"/>
          </a:xfrm>
        </p:spPr>
        <p:txBody>
          <a:bodyPr>
            <a:normAutofit/>
          </a:bodyPr>
          <a:lstStyle/>
          <a:p>
            <a:endParaRPr lang="en-US" sz="600" dirty="0">
              <a:solidFill>
                <a:srgbClr val="1B1B1B"/>
              </a:solidFill>
              <a:latin typeface="+mj-lt"/>
              <a:ea typeface="+mj-ea"/>
              <a:cs typeface="+mj-cs"/>
            </a:endParaRPr>
          </a:p>
          <a:p>
            <a:r>
              <a:rPr lang="en-US" sz="4400" dirty="0">
                <a:solidFill>
                  <a:srgbClr val="1B1B1B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73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46A71-F438-4FFD-8257-5EE04EF57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El Patrón 	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DFF46-04EC-4C39-AE92-1C19CB322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A</a:t>
            </a:r>
            <a:r>
              <a:rPr lang="he-IL" sz="2400" dirty="0"/>
              <a:t> </a:t>
            </a:r>
            <a:r>
              <a:rPr lang="en-US" sz="2400" dirty="0"/>
              <a:t>platform for managing order’s deliveries and pickups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The demand for working with deliveries has increased especially during Covid-19 and the main purpose of the web application is to make it simple and fast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The end user can order drinks using the web application and choose the delivery method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1408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29747-DDF4-4200-8C56-EB7FAF178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Programming Languages and Technology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F8413-CA94-46EB-904A-F9DA38773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Vanilla JS Framework – for creating the files and settings needed for the project.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Webpack Library build tool  - for building the bundle.js file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HTML,  CSS , JavaScript and Jquery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Json-Server – for mocking REST API calls from client to server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http-server – for connecting the server with the browser</a:t>
            </a:r>
          </a:p>
        </p:txBody>
      </p:sp>
    </p:spTree>
    <p:extLst>
      <p:ext uri="{BB962C8B-B14F-4D97-AF65-F5344CB8AC3E}">
        <p14:creationId xmlns:p14="http://schemas.microsoft.com/office/powerpoint/2010/main" val="150003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1D585-1044-416F-B540-635F5A42E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418" y="963877"/>
            <a:ext cx="3494362" cy="49302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Components and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Functions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3E70654-BD06-47A5-85FD-23993845F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459" y="1074197"/>
            <a:ext cx="8358977" cy="48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4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29747-DDF4-4200-8C56-EB7FAF178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Building the project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F8413-CA94-46EB-904A-F9DA38773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HTML files and JS files for creating the web pages </a:t>
            </a:r>
          </a:p>
          <a:p>
            <a:r>
              <a:rPr lang="en-US" sz="2400" dirty="0"/>
              <a:t>Service.js file includes all the methods that are called from js files and provide the necessary information by using Ajax Jquery calls to the server.</a:t>
            </a:r>
          </a:p>
          <a:p>
            <a:r>
              <a:rPr lang="en-US" sz="2400" dirty="0"/>
              <a:t>Server.js file includes the json-server settings and custom rest API calls for the mock</a:t>
            </a:r>
            <a:endParaRPr lang="en-US" sz="2000" dirty="0"/>
          </a:p>
          <a:p>
            <a:r>
              <a:rPr lang="en-US" sz="2400" dirty="0"/>
              <a:t>db.json - JSON database file used by the mock</a:t>
            </a:r>
          </a:p>
        </p:txBody>
      </p:sp>
    </p:spTree>
    <p:extLst>
      <p:ext uri="{BB962C8B-B14F-4D97-AF65-F5344CB8AC3E}">
        <p14:creationId xmlns:p14="http://schemas.microsoft.com/office/powerpoint/2010/main" val="366225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29747-DDF4-4200-8C56-EB7FAF178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Other Services and plugins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F8413-CA94-46EB-904A-F9DA38773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JQuery-Mustache Plugin to create HTML templates </a:t>
            </a:r>
          </a:p>
          <a:p>
            <a:pPr lvl="1"/>
            <a:r>
              <a:rPr lang="en-US" sz="2000" dirty="0"/>
              <a:t>to create the menu page and the cart page</a:t>
            </a:r>
          </a:p>
          <a:p>
            <a:pPr lvl="1"/>
            <a:r>
              <a:rPr lang="en-US" sz="2000" dirty="0"/>
              <a:t>takes two parameters: the html template as string 	and the data object and mustache.render function renders the needed data repetitively to the page.</a:t>
            </a:r>
          </a:p>
          <a:p>
            <a:r>
              <a:rPr lang="en-US" sz="2400" dirty="0"/>
              <a:t>Browser SessionStorage and localStorage</a:t>
            </a:r>
            <a:endParaRPr lang="en-US" sz="2000" dirty="0"/>
          </a:p>
          <a:p>
            <a:pPr lvl="1"/>
            <a:r>
              <a:rPr lang="en-US" sz="2000" dirty="0"/>
              <a:t>to save the products list in the browser</a:t>
            </a:r>
            <a:r>
              <a:rPr lang="ar-SA" sz="2000" dirty="0"/>
              <a:t> </a:t>
            </a:r>
            <a:r>
              <a:rPr lang="en-US" sz="2000" dirty="0"/>
              <a:t>and prevent repeated calls to the server</a:t>
            </a:r>
          </a:p>
          <a:p>
            <a:pPr lvl="1"/>
            <a:r>
              <a:rPr lang="en-US" sz="2000" dirty="0"/>
              <a:t>to save the UserTokenId in the browser for only one session. Once the user orders the first item a unique userTokenId is created for the user</a:t>
            </a:r>
          </a:p>
        </p:txBody>
      </p:sp>
    </p:spTree>
    <p:extLst>
      <p:ext uri="{BB962C8B-B14F-4D97-AF65-F5344CB8AC3E}">
        <p14:creationId xmlns:p14="http://schemas.microsoft.com/office/powerpoint/2010/main" val="292658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2573E35-E8CF-4314-8FD6-FB7EF094D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20" y="241588"/>
            <a:ext cx="5161644" cy="30804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AD36868-5B5D-4052-A825-DE13A12BC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594" y="241588"/>
            <a:ext cx="5975130" cy="30804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6BED83C-8386-47D5-AF7E-B729035E0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771" y="3680283"/>
            <a:ext cx="5991090" cy="29361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5494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B80D27-ECA6-4F2D-B7A1-1A0084935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17" y="347716"/>
            <a:ext cx="5370324" cy="29911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E37E4E-292D-421C-A4A2-A8FD4B240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683" y="3599435"/>
            <a:ext cx="6255173" cy="30812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A48323-B48A-4C5B-8164-26258F013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975" y="347716"/>
            <a:ext cx="5370323" cy="29911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5534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F7869-19E1-4599-BFB5-C1F46757B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011" y="963877"/>
            <a:ext cx="3494362" cy="49302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Next Steps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5F68C-ACC1-47B7-8574-ADBAF9CEE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dirty="0"/>
              <a:t>Ingredients - add the option for the customer to add/remove ingredients as he desires.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dirty="0"/>
              <a:t>Payment process - interference with a third party in order to complete the payment process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dirty="0"/>
              <a:t>Estimated delivery time calculation and implementation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dirty="0"/>
              <a:t>Send the order confirmation to the client and business by e-mail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dirty="0"/>
              <a:t>Implement responsive design with Mobile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3910823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El Patrón  </vt:lpstr>
      <vt:lpstr>Programming Languages and Technology</vt:lpstr>
      <vt:lpstr>Components and  Functions</vt:lpstr>
      <vt:lpstr>Building the project</vt:lpstr>
      <vt:lpstr>Other Services and plugins</vt:lpstr>
      <vt:lpstr>PowerPoint Presentation</vt:lpstr>
      <vt:lpstr>PowerPoint Presentation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Lamis Mansour</dc:creator>
  <cp:lastModifiedBy>Lamis Mansour</cp:lastModifiedBy>
  <cp:revision>1</cp:revision>
  <dcterms:created xsi:type="dcterms:W3CDTF">2020-10-16T13:26:23Z</dcterms:created>
  <dcterms:modified xsi:type="dcterms:W3CDTF">2020-10-16T13:27:17Z</dcterms:modified>
</cp:coreProperties>
</file>